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6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7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32" r:id="rId2"/>
    <p:sldMasterId id="2147483830" r:id="rId3"/>
    <p:sldMasterId id="2147483890" r:id="rId4"/>
    <p:sldMasterId id="2147483907" r:id="rId5"/>
    <p:sldMasterId id="2147483919" r:id="rId6"/>
    <p:sldMasterId id="2147483931" r:id="rId7"/>
    <p:sldMasterId id="2147483943" r:id="rId8"/>
  </p:sldMasterIdLst>
  <p:notesMasterIdLst>
    <p:notesMasterId r:id="rId25"/>
  </p:notesMasterIdLst>
  <p:sldIdLst>
    <p:sldId id="327" r:id="rId9"/>
    <p:sldId id="273" r:id="rId10"/>
    <p:sldId id="323" r:id="rId11"/>
    <p:sldId id="342" r:id="rId12"/>
    <p:sldId id="321" r:id="rId13"/>
    <p:sldId id="297" r:id="rId14"/>
    <p:sldId id="332" r:id="rId15"/>
    <p:sldId id="304" r:id="rId16"/>
    <p:sldId id="305" r:id="rId17"/>
    <p:sldId id="338" r:id="rId18"/>
    <p:sldId id="339" r:id="rId19"/>
    <p:sldId id="340" r:id="rId20"/>
    <p:sldId id="310" r:id="rId21"/>
    <p:sldId id="311" r:id="rId22"/>
    <p:sldId id="312" r:id="rId23"/>
    <p:sldId id="341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5EF39FDB-882C-463B-A1E5-54E8C43BC6BF}">
          <p14:sldIdLst>
            <p14:sldId id="327"/>
          </p14:sldIdLst>
        </p14:section>
        <p14:section name="Untitled Section" id="{331C3DE7-54E9-4E5F-8685-EA4EFC0FB2B0}">
          <p14:sldIdLst>
            <p14:sldId id="273"/>
            <p14:sldId id="323"/>
            <p14:sldId id="342"/>
            <p14:sldId id="321"/>
            <p14:sldId id="297"/>
            <p14:sldId id="332"/>
            <p14:sldId id="304"/>
            <p14:sldId id="305"/>
            <p14:sldId id="338"/>
            <p14:sldId id="339"/>
            <p14:sldId id="340"/>
            <p14:sldId id="310"/>
            <p14:sldId id="311"/>
            <p14:sldId id="312"/>
            <p14:sldId id="341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4" d="100"/>
          <a:sy n="84" d="100"/>
        </p:scale>
        <p:origin x="-7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theme" Target="theme/theme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88A499-4A58-46E8-9CE9-CE7371D69A40}" type="datetimeFigureOut">
              <a:rPr lang="en-US" smtClean="0"/>
              <a:pPr/>
              <a:t>5/28/2020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8620CE-5054-40CA-9968-8D1CE03C57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7294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>
          <a:xfrm>
            <a:off x="160338" y="144463"/>
            <a:ext cx="8831262" cy="6561137"/>
          </a:xfrm>
          <a:prstGeom prst="roundRect">
            <a:avLst>
              <a:gd name="adj" fmla="val 3912"/>
            </a:avLst>
          </a:prstGeom>
          <a:noFill/>
          <a:ln w="12700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AEBD77-6E1B-4696-BC71-3DEAEBA5A696}" type="datetimeFigureOut">
              <a:rPr lang="en-US"/>
              <a:pPr>
                <a:defRPr/>
              </a:pPr>
              <a:t>5/28/2020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C2DAC5-834A-48D9-B13E-3E6359DF39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716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0C3C3D-DE50-41D3-8377-05B83EBADF27}" type="datetimeFigureOut">
              <a:rPr lang="en-US"/>
              <a:pPr>
                <a:defRPr/>
              </a:pPr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A7744-11A7-4831-A9F0-A0EB9A867A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919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91755F-67A3-4D66-BBC8-65C3143C184E}" type="datetimeFigureOut">
              <a:rPr lang="en-US"/>
              <a:pPr>
                <a:defRPr/>
              </a:pPr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42CA7F-FEB4-4E7D-B02C-575931B8C2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1033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3" name="Picture 21" descr="medicine01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01" name="Rectangle 29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EAEAEA"/>
              </a:solidFill>
            </a:endParaRPr>
          </a:p>
        </p:txBody>
      </p:sp>
      <p:sp>
        <p:nvSpPr>
          <p:cNvPr id="3102" name="Rectangle 30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EAEAEA"/>
              </a:solidFill>
            </a:endParaRPr>
          </a:p>
        </p:txBody>
      </p:sp>
      <p:sp>
        <p:nvSpPr>
          <p:cNvPr id="3103" name="Rectangle 31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C40D0EB-8E32-4E36-A9F3-232F041176CF}" type="slidenum">
              <a:rPr lang="zh-CN" altLang="en-US">
                <a:solidFill>
                  <a:srgbClr val="EAEAEA"/>
                </a:solidFill>
              </a:rPr>
              <a:pPr/>
              <a:t>‹#›</a:t>
            </a:fld>
            <a:endParaRPr lang="en-US" altLang="zh-CN">
              <a:solidFill>
                <a:srgbClr val="EAEAEA"/>
              </a:solidFill>
            </a:endParaRPr>
          </a:p>
        </p:txBody>
      </p:sp>
      <p:sp>
        <p:nvSpPr>
          <p:cNvPr id="3104" name="Rectangle 3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u="sng"/>
            </a:lvl1pPr>
          </a:lstStyle>
          <a:p>
            <a:pPr lvl="0"/>
            <a:r>
              <a:rPr lang="en-US" altLang="zh-CN" noProof="0" smtClean="0"/>
              <a:t>Click to edit Master title style</a:t>
            </a:r>
            <a:endParaRPr lang="zh-CN" altLang="en-US" noProof="0" smtClean="0"/>
          </a:p>
        </p:txBody>
      </p:sp>
      <p:sp>
        <p:nvSpPr>
          <p:cNvPr id="3105" name="Rectangle 3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Symbol" pitchFamily="18" charset="2"/>
              <a:buNone/>
              <a:defRPr/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  <a:endParaRPr lang="zh-CN" altLang="en-US" noProof="0" smtClean="0"/>
          </a:p>
        </p:txBody>
      </p:sp>
    </p:spTree>
    <p:extLst>
      <p:ext uri="{BB962C8B-B14F-4D97-AF65-F5344CB8AC3E}">
        <p14:creationId xmlns:p14="http://schemas.microsoft.com/office/powerpoint/2010/main" val="38900873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EAEAE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EAEAE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068B44-DAAA-47AF-B667-9CCAC5276484}" type="slidenum">
              <a:rPr lang="zh-CN" altLang="en-US">
                <a:solidFill>
                  <a:srgbClr val="EAEAEA"/>
                </a:solidFill>
              </a:rPr>
              <a:pPr/>
              <a:t>‹#›</a:t>
            </a:fld>
            <a:endParaRPr lang="en-US" altLang="zh-CN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30471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EAEAE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EAEAE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6803D3-AAC9-4A61-8997-0D00078D977F}" type="slidenum">
              <a:rPr lang="zh-CN" altLang="en-US">
                <a:solidFill>
                  <a:srgbClr val="EAEAEA"/>
                </a:solidFill>
              </a:rPr>
              <a:pPr/>
              <a:t>‹#›</a:t>
            </a:fld>
            <a:endParaRPr lang="en-US" altLang="zh-CN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8297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EAEAEA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EAEAEA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9C0251-97B0-409A-B8AC-9CE2621C9D3A}" type="slidenum">
              <a:rPr lang="zh-CN" altLang="en-US">
                <a:solidFill>
                  <a:srgbClr val="EAEAEA"/>
                </a:solidFill>
              </a:rPr>
              <a:pPr/>
              <a:t>‹#›</a:t>
            </a:fld>
            <a:endParaRPr lang="en-US" altLang="zh-CN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3368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EAEAEA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EAEAEA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92A9C7-36C4-44F1-A5EB-14741A13885F}" type="slidenum">
              <a:rPr lang="zh-CN" altLang="en-US">
                <a:solidFill>
                  <a:srgbClr val="EAEAEA"/>
                </a:solidFill>
              </a:rPr>
              <a:pPr/>
              <a:t>‹#›</a:t>
            </a:fld>
            <a:endParaRPr lang="en-US" altLang="zh-CN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6354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EAEAEA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EAEAEA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F91E9C-472D-4EC5-A3D7-D0C2FEB8109C}" type="slidenum">
              <a:rPr lang="zh-CN" altLang="en-US">
                <a:solidFill>
                  <a:srgbClr val="EAEAEA"/>
                </a:solidFill>
              </a:rPr>
              <a:pPr/>
              <a:t>‹#›</a:t>
            </a:fld>
            <a:endParaRPr lang="en-US" altLang="zh-CN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5548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EAEAEA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EAEAEA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53672F-9DD0-46E7-BDEA-DECC556E3EBC}" type="slidenum">
              <a:rPr lang="zh-CN" altLang="en-US">
                <a:solidFill>
                  <a:srgbClr val="EAEAEA"/>
                </a:solidFill>
              </a:rPr>
              <a:pPr/>
              <a:t>‹#›</a:t>
            </a:fld>
            <a:endParaRPr lang="en-US" altLang="zh-CN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97813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EAEAEA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EAEAEA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8035CB-3885-4567-8D79-6CA155404E26}" type="slidenum">
              <a:rPr lang="zh-CN" altLang="en-US">
                <a:solidFill>
                  <a:srgbClr val="EAEAEA"/>
                </a:solidFill>
              </a:rPr>
              <a:pPr/>
              <a:t>‹#›</a:t>
            </a:fld>
            <a:endParaRPr lang="en-US" altLang="zh-CN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7295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A88DC5-C97B-492C-9803-572174649C3E}" type="datetimeFigureOut">
              <a:rPr lang="en-US"/>
              <a:pPr>
                <a:defRPr/>
              </a:pPr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61EF28-9744-49F8-90ED-CC77F4268E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4260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EAEAEA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EAEAEA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F4E245-975C-4AB4-A37E-79B6539FDBEC}" type="slidenum">
              <a:rPr lang="zh-CN" altLang="en-US">
                <a:solidFill>
                  <a:srgbClr val="EAEAEA"/>
                </a:solidFill>
              </a:rPr>
              <a:pPr/>
              <a:t>‹#›</a:t>
            </a:fld>
            <a:endParaRPr lang="en-US" altLang="zh-CN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02997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EAEAE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EAEAE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199274-2287-42F8-A154-775FFE204F35}" type="slidenum">
              <a:rPr lang="zh-CN" altLang="en-US">
                <a:solidFill>
                  <a:srgbClr val="EAEAEA"/>
                </a:solidFill>
              </a:rPr>
              <a:pPr/>
              <a:t>‹#›</a:t>
            </a:fld>
            <a:endParaRPr lang="en-US" altLang="zh-CN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47627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EAEAE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EAEAE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B1E813-77E6-4DFB-A758-5348F5DECF90}" type="slidenum">
              <a:rPr lang="zh-CN" altLang="en-US">
                <a:solidFill>
                  <a:srgbClr val="EAEAEA"/>
                </a:solidFill>
              </a:rPr>
              <a:pPr/>
              <a:t>‹#›</a:t>
            </a:fld>
            <a:endParaRPr lang="en-US" altLang="zh-CN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7789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52600" y="2819400"/>
            <a:ext cx="7391400" cy="781050"/>
          </a:xfrm>
        </p:spPr>
        <p:txBody>
          <a:bodyPr/>
          <a:lstStyle>
            <a:lvl1pPr algn="l">
              <a:defRPr sz="3600" b="0"/>
            </a:lvl1pPr>
          </a:lstStyle>
          <a:p>
            <a:r>
              <a:rPr lang="vi-VN" altLang="zh-CN" smtClean="0"/>
              <a:t>Bấm &amp; sửa kiểu tiêu đề</a:t>
            </a:r>
            <a:endParaRPr lang="en-US" altLang="zh-CN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52600" y="3657600"/>
            <a:ext cx="7010400" cy="990600"/>
          </a:xfrm>
        </p:spPr>
        <p:txBody>
          <a:bodyPr/>
          <a:lstStyle>
            <a:lvl1pPr marL="0" indent="0">
              <a:buFontTx/>
              <a:buNone/>
              <a:defRPr sz="1600"/>
            </a:lvl1pPr>
          </a:lstStyle>
          <a:p>
            <a:r>
              <a:rPr lang="vi-VN" altLang="zh-CN" smtClean="0"/>
              <a:t>Bấm &amp; sửa kiểu phụ đề</a:t>
            </a:r>
            <a:endParaRPr lang="en-US" altLang="zh-C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A6BFB2-8EA8-463C-B9CD-0417FBAC0C7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785332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altLang="zh-CN" smtClean="0"/>
              <a:t>Bấm &amp; sửa kiểu tiêu đề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 altLang="zh-CN" smtClean="0"/>
              <a:t>Bấm &amp; sửa kiểu tiêu đề</a:t>
            </a:r>
          </a:p>
          <a:p>
            <a:pPr lvl="1"/>
            <a:r>
              <a:rPr lang="vi-VN" altLang="zh-CN" smtClean="0"/>
              <a:t>Mức hai</a:t>
            </a:r>
          </a:p>
          <a:p>
            <a:pPr lvl="2"/>
            <a:r>
              <a:rPr lang="vi-VN" altLang="zh-CN" smtClean="0"/>
              <a:t>Mức ba</a:t>
            </a:r>
          </a:p>
          <a:p>
            <a:pPr lvl="3"/>
            <a:r>
              <a:rPr lang="vi-VN" altLang="zh-CN" smtClean="0"/>
              <a:t>Mức bốn</a:t>
            </a:r>
          </a:p>
          <a:p>
            <a:pPr lvl="4"/>
            <a:r>
              <a:rPr lang="vi-VN" altLang="zh-CN" smtClean="0"/>
              <a:t>Mức năm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EDACB5-B5D9-4DD9-807D-F486C98EBAA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101002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 altLang="zh-CN" smtClean="0"/>
              <a:t>Bấm &amp; sửa kiểu tiêu đề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vi-VN" altLang="zh-CN" smtClean="0"/>
              <a:t>Bấm &amp; sửa kiểu tiêu đề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B75A1C-CAF2-4B81-9366-76AE9F7BC66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186594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altLang="zh-CN" smtClean="0"/>
              <a:t>Bấm &amp; sửa kiểu tiêu đề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43000"/>
            <a:ext cx="39624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altLang="zh-CN" smtClean="0"/>
              <a:t>Bấm &amp; sửa kiểu tiêu đề</a:t>
            </a:r>
          </a:p>
          <a:p>
            <a:pPr lvl="1"/>
            <a:r>
              <a:rPr lang="vi-VN" altLang="zh-CN" smtClean="0"/>
              <a:t>Mức hai</a:t>
            </a:r>
          </a:p>
          <a:p>
            <a:pPr lvl="2"/>
            <a:r>
              <a:rPr lang="vi-VN" altLang="zh-CN" smtClean="0"/>
              <a:t>Mức ba</a:t>
            </a:r>
          </a:p>
          <a:p>
            <a:pPr lvl="3"/>
            <a:r>
              <a:rPr lang="vi-VN" altLang="zh-CN" smtClean="0"/>
              <a:t>Mức bốn</a:t>
            </a:r>
          </a:p>
          <a:p>
            <a:pPr lvl="4"/>
            <a:r>
              <a:rPr lang="vi-VN" altLang="zh-CN" smtClean="0"/>
              <a:t>Mức năm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143000"/>
            <a:ext cx="39624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altLang="zh-CN" smtClean="0"/>
              <a:t>Bấm &amp; sửa kiểu tiêu đề</a:t>
            </a:r>
          </a:p>
          <a:p>
            <a:pPr lvl="1"/>
            <a:r>
              <a:rPr lang="vi-VN" altLang="zh-CN" smtClean="0"/>
              <a:t>Mức hai</a:t>
            </a:r>
          </a:p>
          <a:p>
            <a:pPr lvl="2"/>
            <a:r>
              <a:rPr lang="vi-VN" altLang="zh-CN" smtClean="0"/>
              <a:t>Mức ba</a:t>
            </a:r>
          </a:p>
          <a:p>
            <a:pPr lvl="3"/>
            <a:r>
              <a:rPr lang="vi-VN" altLang="zh-CN" smtClean="0"/>
              <a:t>Mức bốn</a:t>
            </a:r>
          </a:p>
          <a:p>
            <a:pPr lvl="4"/>
            <a:r>
              <a:rPr lang="vi-VN" altLang="zh-CN" smtClean="0"/>
              <a:t>Mức năm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59A8C9-23A5-4B86-8FD1-EB8B6483D4E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24320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vi-VN" altLang="zh-CN" smtClean="0"/>
              <a:t>Bấm &amp; sửa kiểu tiêu đề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altLang="zh-CN" smtClean="0"/>
              <a:t>Bấm &amp; sửa kiểu tiêu đề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altLang="zh-CN" smtClean="0"/>
              <a:t>Bấm &amp; sửa kiểu tiêu đề</a:t>
            </a:r>
          </a:p>
          <a:p>
            <a:pPr lvl="1"/>
            <a:r>
              <a:rPr lang="vi-VN" altLang="zh-CN" smtClean="0"/>
              <a:t>Mức hai</a:t>
            </a:r>
          </a:p>
          <a:p>
            <a:pPr lvl="2"/>
            <a:r>
              <a:rPr lang="vi-VN" altLang="zh-CN" smtClean="0"/>
              <a:t>Mức ba</a:t>
            </a:r>
          </a:p>
          <a:p>
            <a:pPr lvl="3"/>
            <a:r>
              <a:rPr lang="vi-VN" altLang="zh-CN" smtClean="0"/>
              <a:t>Mức bốn</a:t>
            </a:r>
          </a:p>
          <a:p>
            <a:pPr lvl="4"/>
            <a:r>
              <a:rPr lang="vi-VN" altLang="zh-CN" smtClean="0"/>
              <a:t>Mức năm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altLang="zh-CN" smtClean="0"/>
              <a:t>Bấm &amp; sửa kiểu tiêu đề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altLang="zh-CN" smtClean="0"/>
              <a:t>Bấm &amp; sửa kiểu tiêu đề</a:t>
            </a:r>
          </a:p>
          <a:p>
            <a:pPr lvl="1"/>
            <a:r>
              <a:rPr lang="vi-VN" altLang="zh-CN" smtClean="0"/>
              <a:t>Mức hai</a:t>
            </a:r>
          </a:p>
          <a:p>
            <a:pPr lvl="2"/>
            <a:r>
              <a:rPr lang="vi-VN" altLang="zh-CN" smtClean="0"/>
              <a:t>Mức ba</a:t>
            </a:r>
          </a:p>
          <a:p>
            <a:pPr lvl="3"/>
            <a:r>
              <a:rPr lang="vi-VN" altLang="zh-CN" smtClean="0"/>
              <a:t>Mức bốn</a:t>
            </a:r>
          </a:p>
          <a:p>
            <a:pPr lvl="4"/>
            <a:r>
              <a:rPr lang="vi-VN" altLang="zh-CN" smtClean="0"/>
              <a:t>Mức năm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568CBF-1975-4580-ADBE-89C70B206AD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8719247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altLang="zh-CN" smtClean="0"/>
              <a:t>Bấm &amp; sửa kiểu tiêu đề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58BBF9-CE93-4258-AB9F-EA9B4FC9548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8483964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DA9B0E-8C11-42AE-B4B6-BDFE47363A0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9758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DF3DA3-AB60-43D5-B6B5-0E553BC67991}" type="datetimeFigureOut">
              <a:rPr lang="en-US"/>
              <a:pPr>
                <a:defRPr/>
              </a:pPr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27B8B2-8E44-4BF6-B761-5811D26DD0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3914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altLang="zh-CN" smtClean="0"/>
              <a:t>Bấm &amp; sửa kiểu tiêu đề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 altLang="zh-CN" smtClean="0"/>
              <a:t>Bấm &amp; sửa kiểu tiêu đề</a:t>
            </a:r>
          </a:p>
          <a:p>
            <a:pPr lvl="1"/>
            <a:r>
              <a:rPr lang="vi-VN" altLang="zh-CN" smtClean="0"/>
              <a:t>Mức hai</a:t>
            </a:r>
          </a:p>
          <a:p>
            <a:pPr lvl="2"/>
            <a:r>
              <a:rPr lang="vi-VN" altLang="zh-CN" smtClean="0"/>
              <a:t>Mức ba</a:t>
            </a:r>
          </a:p>
          <a:p>
            <a:pPr lvl="3"/>
            <a:r>
              <a:rPr lang="vi-VN" altLang="zh-CN" smtClean="0"/>
              <a:t>Mức bốn</a:t>
            </a:r>
          </a:p>
          <a:p>
            <a:pPr lvl="4"/>
            <a:r>
              <a:rPr lang="vi-VN" altLang="zh-CN" smtClean="0"/>
              <a:t>Mức năm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altLang="zh-CN" smtClean="0"/>
              <a:t>Bấm &amp; sửa kiểu tiêu đề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E6550D-52F5-47C7-B0CA-B21493DBECA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5439380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altLang="zh-CN" smtClean="0"/>
              <a:t>Bấm &amp; sửa kiểu tiêu đề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vi-VN" altLang="zh-CN" noProof="0" smtClean="0"/>
              <a:t>Bấm biểu tượng để thêm hình ảnh</a:t>
            </a:r>
            <a:endParaRPr lang="zh-CN" alt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altLang="zh-CN" smtClean="0"/>
              <a:t>Bấm &amp; sửa kiểu tiêu đề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6707DA-8AC7-40C4-B791-A1C267A9464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77988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altLang="zh-CN" smtClean="0"/>
              <a:t>Bấm &amp; sửa kiểu tiêu đề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 altLang="zh-CN" smtClean="0"/>
              <a:t>Bấm &amp; sửa kiểu tiêu đề</a:t>
            </a:r>
          </a:p>
          <a:p>
            <a:pPr lvl="1"/>
            <a:r>
              <a:rPr lang="vi-VN" altLang="zh-CN" smtClean="0"/>
              <a:t>Mức hai</a:t>
            </a:r>
          </a:p>
          <a:p>
            <a:pPr lvl="2"/>
            <a:r>
              <a:rPr lang="vi-VN" altLang="zh-CN" smtClean="0"/>
              <a:t>Mức ba</a:t>
            </a:r>
          </a:p>
          <a:p>
            <a:pPr lvl="3"/>
            <a:r>
              <a:rPr lang="vi-VN" altLang="zh-CN" smtClean="0"/>
              <a:t>Mức bốn</a:t>
            </a:r>
          </a:p>
          <a:p>
            <a:pPr lvl="4"/>
            <a:r>
              <a:rPr lang="vi-VN" altLang="zh-CN" smtClean="0"/>
              <a:t>Mức năm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BFA437-8CF2-4FB2-943F-BAC9301F0DF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7649442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2400"/>
            <a:ext cx="2057400" cy="5867400"/>
          </a:xfrm>
        </p:spPr>
        <p:txBody>
          <a:bodyPr vert="eaVert"/>
          <a:lstStyle/>
          <a:p>
            <a:r>
              <a:rPr lang="vi-VN" altLang="zh-CN" smtClean="0"/>
              <a:t>Bấm &amp; sửa kiểu tiêu đề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2400"/>
            <a:ext cx="6019800" cy="5867400"/>
          </a:xfrm>
        </p:spPr>
        <p:txBody>
          <a:bodyPr vert="eaVert"/>
          <a:lstStyle/>
          <a:p>
            <a:pPr lvl="0"/>
            <a:r>
              <a:rPr lang="vi-VN" altLang="zh-CN" smtClean="0"/>
              <a:t>Bấm &amp; sửa kiểu tiêu đề</a:t>
            </a:r>
          </a:p>
          <a:p>
            <a:pPr lvl="1"/>
            <a:r>
              <a:rPr lang="vi-VN" altLang="zh-CN" smtClean="0"/>
              <a:t>Mức hai</a:t>
            </a:r>
          </a:p>
          <a:p>
            <a:pPr lvl="2"/>
            <a:r>
              <a:rPr lang="vi-VN" altLang="zh-CN" smtClean="0"/>
              <a:t>Mức ba</a:t>
            </a:r>
          </a:p>
          <a:p>
            <a:pPr lvl="3"/>
            <a:r>
              <a:rPr lang="vi-VN" altLang="zh-CN" smtClean="0"/>
              <a:t>Mức bốn</a:t>
            </a:r>
          </a:p>
          <a:p>
            <a:pPr lvl="4"/>
            <a:r>
              <a:rPr lang="vi-VN" altLang="zh-CN" smtClean="0"/>
              <a:t>Mức năm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F4AE71-07D8-4E6B-85F3-87CE82DD8CA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6133552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06"/>
          <p:cNvGrpSpPr>
            <a:grpSpLocks/>
          </p:cNvGrpSpPr>
          <p:nvPr userDrawn="1"/>
        </p:nvGrpSpPr>
        <p:grpSpPr bwMode="auto">
          <a:xfrm>
            <a:off x="-6350" y="12700"/>
            <a:ext cx="9156700" cy="6858000"/>
            <a:chOff x="-4" y="-2312"/>
            <a:chExt cx="5768" cy="4320"/>
          </a:xfrm>
        </p:grpSpPr>
        <p:sp>
          <p:nvSpPr>
            <p:cNvPr id="5" name="Rectangle 6"/>
            <p:cNvSpPr>
              <a:spLocks noChangeArrowheads="1"/>
            </p:cNvSpPr>
            <p:nvPr userDrawn="1"/>
          </p:nvSpPr>
          <p:spPr bwMode="auto">
            <a:xfrm>
              <a:off x="4" y="-2312"/>
              <a:ext cx="5760" cy="4320"/>
            </a:xfrm>
            <a:prstGeom prst="rect">
              <a:avLst/>
            </a:prstGeom>
            <a:solidFill>
              <a:srgbClr val="E5BD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6" name="Line 7"/>
            <p:cNvSpPr>
              <a:spLocks noChangeShapeType="1"/>
            </p:cNvSpPr>
            <p:nvPr userDrawn="1"/>
          </p:nvSpPr>
          <p:spPr bwMode="auto">
            <a:xfrm>
              <a:off x="5648" y="-504"/>
              <a:ext cx="0" cy="56"/>
            </a:xfrm>
            <a:prstGeom prst="line">
              <a:avLst/>
            </a:prstGeom>
            <a:noFill/>
            <a:ln w="8">
              <a:solidFill>
                <a:srgbClr val="5A2B1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7" name="Line 8"/>
            <p:cNvSpPr>
              <a:spLocks noChangeShapeType="1"/>
            </p:cNvSpPr>
            <p:nvPr userDrawn="1"/>
          </p:nvSpPr>
          <p:spPr bwMode="auto">
            <a:xfrm>
              <a:off x="5648" y="-392"/>
              <a:ext cx="0" cy="56"/>
            </a:xfrm>
            <a:prstGeom prst="line">
              <a:avLst/>
            </a:prstGeom>
            <a:noFill/>
            <a:ln w="8">
              <a:solidFill>
                <a:srgbClr val="5A2B1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8" name="Line 9"/>
            <p:cNvSpPr>
              <a:spLocks noChangeShapeType="1"/>
            </p:cNvSpPr>
            <p:nvPr userDrawn="1"/>
          </p:nvSpPr>
          <p:spPr bwMode="auto">
            <a:xfrm>
              <a:off x="5648" y="-280"/>
              <a:ext cx="0" cy="56"/>
            </a:xfrm>
            <a:prstGeom prst="line">
              <a:avLst/>
            </a:prstGeom>
            <a:noFill/>
            <a:ln w="8">
              <a:solidFill>
                <a:srgbClr val="5A2B1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9" name="Line 10"/>
            <p:cNvSpPr>
              <a:spLocks noChangeShapeType="1"/>
            </p:cNvSpPr>
            <p:nvPr userDrawn="1"/>
          </p:nvSpPr>
          <p:spPr bwMode="auto">
            <a:xfrm>
              <a:off x="5648" y="-168"/>
              <a:ext cx="0" cy="56"/>
            </a:xfrm>
            <a:prstGeom prst="line">
              <a:avLst/>
            </a:prstGeom>
            <a:noFill/>
            <a:ln w="8">
              <a:solidFill>
                <a:srgbClr val="5A2B1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0" name="Line 11"/>
            <p:cNvSpPr>
              <a:spLocks noChangeShapeType="1"/>
            </p:cNvSpPr>
            <p:nvPr userDrawn="1"/>
          </p:nvSpPr>
          <p:spPr bwMode="auto">
            <a:xfrm>
              <a:off x="5648" y="-56"/>
              <a:ext cx="0" cy="56"/>
            </a:xfrm>
            <a:prstGeom prst="line">
              <a:avLst/>
            </a:prstGeom>
            <a:noFill/>
            <a:ln w="8">
              <a:solidFill>
                <a:srgbClr val="5A2B1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1" name="Line 12"/>
            <p:cNvSpPr>
              <a:spLocks noChangeShapeType="1"/>
            </p:cNvSpPr>
            <p:nvPr userDrawn="1"/>
          </p:nvSpPr>
          <p:spPr bwMode="auto">
            <a:xfrm>
              <a:off x="5648" y="56"/>
              <a:ext cx="0" cy="56"/>
            </a:xfrm>
            <a:prstGeom prst="line">
              <a:avLst/>
            </a:prstGeom>
            <a:noFill/>
            <a:ln w="8">
              <a:solidFill>
                <a:srgbClr val="5A2B1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2" name="Line 13"/>
            <p:cNvSpPr>
              <a:spLocks noChangeShapeType="1"/>
            </p:cNvSpPr>
            <p:nvPr userDrawn="1"/>
          </p:nvSpPr>
          <p:spPr bwMode="auto">
            <a:xfrm>
              <a:off x="5648" y="168"/>
              <a:ext cx="0" cy="56"/>
            </a:xfrm>
            <a:prstGeom prst="line">
              <a:avLst/>
            </a:prstGeom>
            <a:noFill/>
            <a:ln w="8">
              <a:solidFill>
                <a:srgbClr val="5A2B1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3" name="Line 14"/>
            <p:cNvSpPr>
              <a:spLocks noChangeShapeType="1"/>
            </p:cNvSpPr>
            <p:nvPr userDrawn="1"/>
          </p:nvSpPr>
          <p:spPr bwMode="auto">
            <a:xfrm>
              <a:off x="5648" y="280"/>
              <a:ext cx="0" cy="56"/>
            </a:xfrm>
            <a:prstGeom prst="line">
              <a:avLst/>
            </a:prstGeom>
            <a:noFill/>
            <a:ln w="8">
              <a:solidFill>
                <a:srgbClr val="5A2B1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4" name="Line 15"/>
            <p:cNvSpPr>
              <a:spLocks noChangeShapeType="1"/>
            </p:cNvSpPr>
            <p:nvPr userDrawn="1"/>
          </p:nvSpPr>
          <p:spPr bwMode="auto">
            <a:xfrm>
              <a:off x="5648" y="392"/>
              <a:ext cx="0" cy="56"/>
            </a:xfrm>
            <a:prstGeom prst="line">
              <a:avLst/>
            </a:prstGeom>
            <a:noFill/>
            <a:ln w="8">
              <a:solidFill>
                <a:srgbClr val="5A2B1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5" name="Line 16"/>
            <p:cNvSpPr>
              <a:spLocks noChangeShapeType="1"/>
            </p:cNvSpPr>
            <p:nvPr userDrawn="1"/>
          </p:nvSpPr>
          <p:spPr bwMode="auto">
            <a:xfrm>
              <a:off x="5648" y="504"/>
              <a:ext cx="0" cy="56"/>
            </a:xfrm>
            <a:prstGeom prst="line">
              <a:avLst/>
            </a:prstGeom>
            <a:noFill/>
            <a:ln w="8">
              <a:solidFill>
                <a:srgbClr val="5A2B1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6" name="Line 17"/>
            <p:cNvSpPr>
              <a:spLocks noChangeShapeType="1"/>
            </p:cNvSpPr>
            <p:nvPr userDrawn="1"/>
          </p:nvSpPr>
          <p:spPr bwMode="auto">
            <a:xfrm>
              <a:off x="5648" y="616"/>
              <a:ext cx="0" cy="56"/>
            </a:xfrm>
            <a:prstGeom prst="line">
              <a:avLst/>
            </a:prstGeom>
            <a:noFill/>
            <a:ln w="8">
              <a:solidFill>
                <a:srgbClr val="5A2B1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7" name="Line 18"/>
            <p:cNvSpPr>
              <a:spLocks noChangeShapeType="1"/>
            </p:cNvSpPr>
            <p:nvPr userDrawn="1"/>
          </p:nvSpPr>
          <p:spPr bwMode="auto">
            <a:xfrm>
              <a:off x="5648" y="728"/>
              <a:ext cx="0" cy="56"/>
            </a:xfrm>
            <a:prstGeom prst="line">
              <a:avLst/>
            </a:prstGeom>
            <a:noFill/>
            <a:ln w="8">
              <a:solidFill>
                <a:srgbClr val="5A2B1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8" name="Line 19"/>
            <p:cNvSpPr>
              <a:spLocks noChangeShapeType="1"/>
            </p:cNvSpPr>
            <p:nvPr userDrawn="1"/>
          </p:nvSpPr>
          <p:spPr bwMode="auto">
            <a:xfrm>
              <a:off x="5648" y="840"/>
              <a:ext cx="0" cy="56"/>
            </a:xfrm>
            <a:prstGeom prst="line">
              <a:avLst/>
            </a:prstGeom>
            <a:noFill/>
            <a:ln w="8">
              <a:solidFill>
                <a:srgbClr val="5A2B1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9" name="Line 20"/>
            <p:cNvSpPr>
              <a:spLocks noChangeShapeType="1"/>
            </p:cNvSpPr>
            <p:nvPr userDrawn="1"/>
          </p:nvSpPr>
          <p:spPr bwMode="auto">
            <a:xfrm>
              <a:off x="5648" y="952"/>
              <a:ext cx="0" cy="56"/>
            </a:xfrm>
            <a:prstGeom prst="line">
              <a:avLst/>
            </a:prstGeom>
            <a:noFill/>
            <a:ln w="8">
              <a:solidFill>
                <a:srgbClr val="5A2B1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0" name="Line 21"/>
            <p:cNvSpPr>
              <a:spLocks noChangeShapeType="1"/>
            </p:cNvSpPr>
            <p:nvPr userDrawn="1"/>
          </p:nvSpPr>
          <p:spPr bwMode="auto">
            <a:xfrm>
              <a:off x="5648" y="1064"/>
              <a:ext cx="0" cy="56"/>
            </a:xfrm>
            <a:prstGeom prst="line">
              <a:avLst/>
            </a:prstGeom>
            <a:noFill/>
            <a:ln w="8">
              <a:solidFill>
                <a:srgbClr val="5A2B1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1" name="Line 22"/>
            <p:cNvSpPr>
              <a:spLocks noChangeShapeType="1"/>
            </p:cNvSpPr>
            <p:nvPr userDrawn="1"/>
          </p:nvSpPr>
          <p:spPr bwMode="auto">
            <a:xfrm>
              <a:off x="5648" y="1176"/>
              <a:ext cx="0" cy="56"/>
            </a:xfrm>
            <a:prstGeom prst="line">
              <a:avLst/>
            </a:prstGeom>
            <a:noFill/>
            <a:ln w="8">
              <a:solidFill>
                <a:srgbClr val="5A2B1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2" name="Line 23"/>
            <p:cNvSpPr>
              <a:spLocks noChangeShapeType="1"/>
            </p:cNvSpPr>
            <p:nvPr userDrawn="1"/>
          </p:nvSpPr>
          <p:spPr bwMode="auto">
            <a:xfrm>
              <a:off x="5648" y="1288"/>
              <a:ext cx="0" cy="56"/>
            </a:xfrm>
            <a:prstGeom prst="line">
              <a:avLst/>
            </a:prstGeom>
            <a:noFill/>
            <a:ln w="8">
              <a:solidFill>
                <a:srgbClr val="5A2B1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3" name="Line 24"/>
            <p:cNvSpPr>
              <a:spLocks noChangeShapeType="1"/>
            </p:cNvSpPr>
            <p:nvPr userDrawn="1"/>
          </p:nvSpPr>
          <p:spPr bwMode="auto">
            <a:xfrm>
              <a:off x="5648" y="1400"/>
              <a:ext cx="0" cy="56"/>
            </a:xfrm>
            <a:prstGeom prst="line">
              <a:avLst/>
            </a:prstGeom>
            <a:noFill/>
            <a:ln w="8">
              <a:solidFill>
                <a:srgbClr val="5A2B1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4" name="Line 25"/>
            <p:cNvSpPr>
              <a:spLocks noChangeShapeType="1"/>
            </p:cNvSpPr>
            <p:nvPr userDrawn="1"/>
          </p:nvSpPr>
          <p:spPr bwMode="auto">
            <a:xfrm>
              <a:off x="5648" y="1512"/>
              <a:ext cx="0" cy="56"/>
            </a:xfrm>
            <a:prstGeom prst="line">
              <a:avLst/>
            </a:prstGeom>
            <a:noFill/>
            <a:ln w="8">
              <a:solidFill>
                <a:srgbClr val="5A2B1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5" name="Line 26"/>
            <p:cNvSpPr>
              <a:spLocks noChangeShapeType="1"/>
            </p:cNvSpPr>
            <p:nvPr userDrawn="1"/>
          </p:nvSpPr>
          <p:spPr bwMode="auto">
            <a:xfrm>
              <a:off x="5648" y="1624"/>
              <a:ext cx="0" cy="56"/>
            </a:xfrm>
            <a:prstGeom prst="line">
              <a:avLst/>
            </a:prstGeom>
            <a:noFill/>
            <a:ln w="8">
              <a:solidFill>
                <a:srgbClr val="5A2B1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6" name="Line 27"/>
            <p:cNvSpPr>
              <a:spLocks noChangeShapeType="1"/>
            </p:cNvSpPr>
            <p:nvPr userDrawn="1"/>
          </p:nvSpPr>
          <p:spPr bwMode="auto">
            <a:xfrm>
              <a:off x="5648" y="1736"/>
              <a:ext cx="0" cy="56"/>
            </a:xfrm>
            <a:prstGeom prst="line">
              <a:avLst/>
            </a:prstGeom>
            <a:noFill/>
            <a:ln w="8">
              <a:solidFill>
                <a:srgbClr val="5A2B1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7" name="Freeform 28"/>
            <p:cNvSpPr>
              <a:spLocks/>
            </p:cNvSpPr>
            <p:nvPr userDrawn="1"/>
          </p:nvSpPr>
          <p:spPr bwMode="auto">
            <a:xfrm>
              <a:off x="5644" y="1848"/>
              <a:ext cx="4" cy="54"/>
            </a:xfrm>
            <a:custGeom>
              <a:avLst/>
              <a:gdLst>
                <a:gd name="T0" fmla="*/ 4 w 4"/>
                <a:gd name="T1" fmla="*/ 0 h 54"/>
                <a:gd name="T2" fmla="*/ 4 w 4"/>
                <a:gd name="T3" fmla="*/ 54 h 54"/>
                <a:gd name="T4" fmla="*/ 0 w 4"/>
                <a:gd name="T5" fmla="*/ 54 h 5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" h="54">
                  <a:moveTo>
                    <a:pt x="4" y="0"/>
                  </a:moveTo>
                  <a:lnTo>
                    <a:pt x="4" y="54"/>
                  </a:lnTo>
                  <a:lnTo>
                    <a:pt x="0" y="54"/>
                  </a:lnTo>
                </a:path>
              </a:pathLst>
            </a:custGeom>
            <a:noFill/>
            <a:ln w="8">
              <a:solidFill>
                <a:srgbClr val="5A2B1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8" name="Line 29"/>
            <p:cNvSpPr>
              <a:spLocks noChangeShapeType="1"/>
            </p:cNvSpPr>
            <p:nvPr userDrawn="1"/>
          </p:nvSpPr>
          <p:spPr bwMode="auto">
            <a:xfrm flipH="1">
              <a:off x="5532" y="1902"/>
              <a:ext cx="56" cy="0"/>
            </a:xfrm>
            <a:prstGeom prst="line">
              <a:avLst/>
            </a:prstGeom>
            <a:noFill/>
            <a:ln w="8">
              <a:solidFill>
                <a:srgbClr val="5A2B1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9" name="Line 30"/>
            <p:cNvSpPr>
              <a:spLocks noChangeShapeType="1"/>
            </p:cNvSpPr>
            <p:nvPr userDrawn="1"/>
          </p:nvSpPr>
          <p:spPr bwMode="auto">
            <a:xfrm flipH="1">
              <a:off x="5420" y="1902"/>
              <a:ext cx="56" cy="0"/>
            </a:xfrm>
            <a:prstGeom prst="line">
              <a:avLst/>
            </a:prstGeom>
            <a:noFill/>
            <a:ln w="8">
              <a:solidFill>
                <a:srgbClr val="5A2B1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30" name="Line 31"/>
            <p:cNvSpPr>
              <a:spLocks noChangeShapeType="1"/>
            </p:cNvSpPr>
            <p:nvPr userDrawn="1"/>
          </p:nvSpPr>
          <p:spPr bwMode="auto">
            <a:xfrm flipH="1">
              <a:off x="5308" y="1902"/>
              <a:ext cx="56" cy="0"/>
            </a:xfrm>
            <a:prstGeom prst="line">
              <a:avLst/>
            </a:prstGeom>
            <a:noFill/>
            <a:ln w="8">
              <a:solidFill>
                <a:srgbClr val="5A2B1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31" name="Line 32"/>
            <p:cNvSpPr>
              <a:spLocks noChangeShapeType="1"/>
            </p:cNvSpPr>
            <p:nvPr userDrawn="1"/>
          </p:nvSpPr>
          <p:spPr bwMode="auto">
            <a:xfrm flipH="1">
              <a:off x="5196" y="1902"/>
              <a:ext cx="56" cy="0"/>
            </a:xfrm>
            <a:prstGeom prst="line">
              <a:avLst/>
            </a:prstGeom>
            <a:noFill/>
            <a:ln w="8">
              <a:solidFill>
                <a:srgbClr val="5A2B1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32" name="Line 33"/>
            <p:cNvSpPr>
              <a:spLocks noChangeShapeType="1"/>
            </p:cNvSpPr>
            <p:nvPr userDrawn="1"/>
          </p:nvSpPr>
          <p:spPr bwMode="auto">
            <a:xfrm flipH="1">
              <a:off x="5084" y="1902"/>
              <a:ext cx="56" cy="0"/>
            </a:xfrm>
            <a:prstGeom prst="line">
              <a:avLst/>
            </a:prstGeom>
            <a:noFill/>
            <a:ln w="8">
              <a:solidFill>
                <a:srgbClr val="5A2B1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33" name="Line 34"/>
            <p:cNvSpPr>
              <a:spLocks noChangeShapeType="1"/>
            </p:cNvSpPr>
            <p:nvPr userDrawn="1"/>
          </p:nvSpPr>
          <p:spPr bwMode="auto">
            <a:xfrm flipH="1">
              <a:off x="4972" y="1902"/>
              <a:ext cx="56" cy="0"/>
            </a:xfrm>
            <a:prstGeom prst="line">
              <a:avLst/>
            </a:prstGeom>
            <a:noFill/>
            <a:ln w="8">
              <a:solidFill>
                <a:srgbClr val="5A2B1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34" name="Line 35"/>
            <p:cNvSpPr>
              <a:spLocks noChangeShapeType="1"/>
            </p:cNvSpPr>
            <p:nvPr userDrawn="1"/>
          </p:nvSpPr>
          <p:spPr bwMode="auto">
            <a:xfrm flipH="1">
              <a:off x="4860" y="1902"/>
              <a:ext cx="56" cy="0"/>
            </a:xfrm>
            <a:prstGeom prst="line">
              <a:avLst/>
            </a:prstGeom>
            <a:noFill/>
            <a:ln w="8">
              <a:solidFill>
                <a:srgbClr val="5A2B1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35" name="Line 36"/>
            <p:cNvSpPr>
              <a:spLocks noChangeShapeType="1"/>
            </p:cNvSpPr>
            <p:nvPr userDrawn="1"/>
          </p:nvSpPr>
          <p:spPr bwMode="auto">
            <a:xfrm flipH="1">
              <a:off x="4748" y="1902"/>
              <a:ext cx="56" cy="0"/>
            </a:xfrm>
            <a:prstGeom prst="line">
              <a:avLst/>
            </a:prstGeom>
            <a:noFill/>
            <a:ln w="8">
              <a:solidFill>
                <a:srgbClr val="5A2B1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36" name="Line 37"/>
            <p:cNvSpPr>
              <a:spLocks noChangeShapeType="1"/>
            </p:cNvSpPr>
            <p:nvPr userDrawn="1"/>
          </p:nvSpPr>
          <p:spPr bwMode="auto">
            <a:xfrm flipH="1">
              <a:off x="4636" y="1902"/>
              <a:ext cx="56" cy="0"/>
            </a:xfrm>
            <a:prstGeom prst="line">
              <a:avLst/>
            </a:prstGeom>
            <a:noFill/>
            <a:ln w="8">
              <a:solidFill>
                <a:srgbClr val="5A2B1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37" name="Line 38"/>
            <p:cNvSpPr>
              <a:spLocks noChangeShapeType="1"/>
            </p:cNvSpPr>
            <p:nvPr userDrawn="1"/>
          </p:nvSpPr>
          <p:spPr bwMode="auto">
            <a:xfrm flipH="1">
              <a:off x="4524" y="1902"/>
              <a:ext cx="56" cy="0"/>
            </a:xfrm>
            <a:prstGeom prst="line">
              <a:avLst/>
            </a:prstGeom>
            <a:noFill/>
            <a:ln w="8">
              <a:solidFill>
                <a:srgbClr val="5A2B1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38" name="Line 39"/>
            <p:cNvSpPr>
              <a:spLocks noChangeShapeType="1"/>
            </p:cNvSpPr>
            <p:nvPr userDrawn="1"/>
          </p:nvSpPr>
          <p:spPr bwMode="auto">
            <a:xfrm flipH="1">
              <a:off x="4412" y="1902"/>
              <a:ext cx="56" cy="0"/>
            </a:xfrm>
            <a:prstGeom prst="line">
              <a:avLst/>
            </a:prstGeom>
            <a:noFill/>
            <a:ln w="8">
              <a:solidFill>
                <a:srgbClr val="5A2B1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39" name="Line 40"/>
            <p:cNvSpPr>
              <a:spLocks noChangeShapeType="1"/>
            </p:cNvSpPr>
            <p:nvPr userDrawn="1"/>
          </p:nvSpPr>
          <p:spPr bwMode="auto">
            <a:xfrm flipH="1">
              <a:off x="4300" y="1902"/>
              <a:ext cx="56" cy="0"/>
            </a:xfrm>
            <a:prstGeom prst="line">
              <a:avLst/>
            </a:prstGeom>
            <a:noFill/>
            <a:ln w="8">
              <a:solidFill>
                <a:srgbClr val="5A2B1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40" name="Line 41"/>
            <p:cNvSpPr>
              <a:spLocks noChangeShapeType="1"/>
            </p:cNvSpPr>
            <p:nvPr userDrawn="1"/>
          </p:nvSpPr>
          <p:spPr bwMode="auto">
            <a:xfrm flipH="1">
              <a:off x="4188" y="1902"/>
              <a:ext cx="56" cy="0"/>
            </a:xfrm>
            <a:prstGeom prst="line">
              <a:avLst/>
            </a:prstGeom>
            <a:noFill/>
            <a:ln w="8">
              <a:solidFill>
                <a:srgbClr val="5A2B1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41" name="Line 42"/>
            <p:cNvSpPr>
              <a:spLocks noChangeShapeType="1"/>
            </p:cNvSpPr>
            <p:nvPr userDrawn="1"/>
          </p:nvSpPr>
          <p:spPr bwMode="auto">
            <a:xfrm flipH="1">
              <a:off x="4076" y="1902"/>
              <a:ext cx="56" cy="0"/>
            </a:xfrm>
            <a:prstGeom prst="line">
              <a:avLst/>
            </a:prstGeom>
            <a:noFill/>
            <a:ln w="8">
              <a:solidFill>
                <a:srgbClr val="5A2B1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42" name="Line 43"/>
            <p:cNvSpPr>
              <a:spLocks noChangeShapeType="1"/>
            </p:cNvSpPr>
            <p:nvPr userDrawn="1"/>
          </p:nvSpPr>
          <p:spPr bwMode="auto">
            <a:xfrm flipH="1">
              <a:off x="3964" y="1902"/>
              <a:ext cx="56" cy="0"/>
            </a:xfrm>
            <a:prstGeom prst="line">
              <a:avLst/>
            </a:prstGeom>
            <a:noFill/>
            <a:ln w="8">
              <a:solidFill>
                <a:srgbClr val="5A2B1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43" name="Line 44"/>
            <p:cNvSpPr>
              <a:spLocks noChangeShapeType="1"/>
            </p:cNvSpPr>
            <p:nvPr userDrawn="1"/>
          </p:nvSpPr>
          <p:spPr bwMode="auto">
            <a:xfrm flipH="1">
              <a:off x="3852" y="1902"/>
              <a:ext cx="56" cy="0"/>
            </a:xfrm>
            <a:prstGeom prst="line">
              <a:avLst/>
            </a:prstGeom>
            <a:noFill/>
            <a:ln w="8">
              <a:solidFill>
                <a:srgbClr val="5A2B1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44" name="Line 45"/>
            <p:cNvSpPr>
              <a:spLocks noChangeShapeType="1"/>
            </p:cNvSpPr>
            <p:nvPr userDrawn="1"/>
          </p:nvSpPr>
          <p:spPr bwMode="auto">
            <a:xfrm flipH="1">
              <a:off x="3740" y="1902"/>
              <a:ext cx="56" cy="0"/>
            </a:xfrm>
            <a:prstGeom prst="line">
              <a:avLst/>
            </a:prstGeom>
            <a:noFill/>
            <a:ln w="8">
              <a:solidFill>
                <a:srgbClr val="5A2B1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45" name="Line 46"/>
            <p:cNvSpPr>
              <a:spLocks noChangeShapeType="1"/>
            </p:cNvSpPr>
            <p:nvPr userDrawn="1"/>
          </p:nvSpPr>
          <p:spPr bwMode="auto">
            <a:xfrm flipH="1">
              <a:off x="3628" y="1902"/>
              <a:ext cx="56" cy="0"/>
            </a:xfrm>
            <a:prstGeom prst="line">
              <a:avLst/>
            </a:prstGeom>
            <a:noFill/>
            <a:ln w="8">
              <a:solidFill>
                <a:srgbClr val="5A2B1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46" name="Line 47"/>
            <p:cNvSpPr>
              <a:spLocks noChangeShapeType="1"/>
            </p:cNvSpPr>
            <p:nvPr userDrawn="1"/>
          </p:nvSpPr>
          <p:spPr bwMode="auto">
            <a:xfrm flipH="1">
              <a:off x="3516" y="1902"/>
              <a:ext cx="56" cy="0"/>
            </a:xfrm>
            <a:prstGeom prst="line">
              <a:avLst/>
            </a:prstGeom>
            <a:noFill/>
            <a:ln w="8">
              <a:solidFill>
                <a:srgbClr val="5A2B1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47" name="Line 48"/>
            <p:cNvSpPr>
              <a:spLocks noChangeShapeType="1"/>
            </p:cNvSpPr>
            <p:nvPr userDrawn="1"/>
          </p:nvSpPr>
          <p:spPr bwMode="auto">
            <a:xfrm flipH="1">
              <a:off x="3404" y="1902"/>
              <a:ext cx="56" cy="0"/>
            </a:xfrm>
            <a:prstGeom prst="line">
              <a:avLst/>
            </a:prstGeom>
            <a:noFill/>
            <a:ln w="8">
              <a:solidFill>
                <a:srgbClr val="5A2B1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48" name="Line 49"/>
            <p:cNvSpPr>
              <a:spLocks noChangeShapeType="1"/>
            </p:cNvSpPr>
            <p:nvPr userDrawn="1"/>
          </p:nvSpPr>
          <p:spPr bwMode="auto">
            <a:xfrm flipH="1">
              <a:off x="3292" y="1902"/>
              <a:ext cx="56" cy="0"/>
            </a:xfrm>
            <a:prstGeom prst="line">
              <a:avLst/>
            </a:prstGeom>
            <a:noFill/>
            <a:ln w="8">
              <a:solidFill>
                <a:srgbClr val="5A2B1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49" name="Line 50"/>
            <p:cNvSpPr>
              <a:spLocks noChangeShapeType="1"/>
            </p:cNvSpPr>
            <p:nvPr userDrawn="1"/>
          </p:nvSpPr>
          <p:spPr bwMode="auto">
            <a:xfrm flipH="1">
              <a:off x="3180" y="1902"/>
              <a:ext cx="56" cy="0"/>
            </a:xfrm>
            <a:prstGeom prst="line">
              <a:avLst/>
            </a:prstGeom>
            <a:noFill/>
            <a:ln w="8">
              <a:solidFill>
                <a:srgbClr val="5A2B1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50" name="Line 51"/>
            <p:cNvSpPr>
              <a:spLocks noChangeShapeType="1"/>
            </p:cNvSpPr>
            <p:nvPr userDrawn="1"/>
          </p:nvSpPr>
          <p:spPr bwMode="auto">
            <a:xfrm flipH="1">
              <a:off x="3068" y="1902"/>
              <a:ext cx="56" cy="0"/>
            </a:xfrm>
            <a:prstGeom prst="line">
              <a:avLst/>
            </a:prstGeom>
            <a:noFill/>
            <a:ln w="8">
              <a:solidFill>
                <a:srgbClr val="5A2B1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51" name="Line 52"/>
            <p:cNvSpPr>
              <a:spLocks noChangeShapeType="1"/>
            </p:cNvSpPr>
            <p:nvPr userDrawn="1"/>
          </p:nvSpPr>
          <p:spPr bwMode="auto">
            <a:xfrm flipH="1">
              <a:off x="2956" y="1902"/>
              <a:ext cx="56" cy="0"/>
            </a:xfrm>
            <a:prstGeom prst="line">
              <a:avLst/>
            </a:prstGeom>
            <a:noFill/>
            <a:ln w="8">
              <a:solidFill>
                <a:srgbClr val="5A2B1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52" name="Line 53"/>
            <p:cNvSpPr>
              <a:spLocks noChangeShapeType="1"/>
            </p:cNvSpPr>
            <p:nvPr userDrawn="1"/>
          </p:nvSpPr>
          <p:spPr bwMode="auto">
            <a:xfrm flipH="1">
              <a:off x="2844" y="1902"/>
              <a:ext cx="56" cy="0"/>
            </a:xfrm>
            <a:prstGeom prst="line">
              <a:avLst/>
            </a:prstGeom>
            <a:noFill/>
            <a:ln w="8">
              <a:solidFill>
                <a:srgbClr val="5A2B1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53" name="Line 54"/>
            <p:cNvSpPr>
              <a:spLocks noChangeShapeType="1"/>
            </p:cNvSpPr>
            <p:nvPr userDrawn="1"/>
          </p:nvSpPr>
          <p:spPr bwMode="auto">
            <a:xfrm flipH="1">
              <a:off x="2732" y="1902"/>
              <a:ext cx="56" cy="0"/>
            </a:xfrm>
            <a:prstGeom prst="line">
              <a:avLst/>
            </a:prstGeom>
            <a:noFill/>
            <a:ln w="8">
              <a:solidFill>
                <a:srgbClr val="5A2B1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54" name="Line 55"/>
            <p:cNvSpPr>
              <a:spLocks noChangeShapeType="1"/>
            </p:cNvSpPr>
            <p:nvPr userDrawn="1"/>
          </p:nvSpPr>
          <p:spPr bwMode="auto">
            <a:xfrm flipH="1">
              <a:off x="2620" y="1902"/>
              <a:ext cx="56" cy="0"/>
            </a:xfrm>
            <a:prstGeom prst="line">
              <a:avLst/>
            </a:prstGeom>
            <a:noFill/>
            <a:ln w="8">
              <a:solidFill>
                <a:srgbClr val="5A2B1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55" name="Line 56"/>
            <p:cNvSpPr>
              <a:spLocks noChangeShapeType="1"/>
            </p:cNvSpPr>
            <p:nvPr userDrawn="1"/>
          </p:nvSpPr>
          <p:spPr bwMode="auto">
            <a:xfrm flipH="1">
              <a:off x="2508" y="1902"/>
              <a:ext cx="56" cy="0"/>
            </a:xfrm>
            <a:prstGeom prst="line">
              <a:avLst/>
            </a:prstGeom>
            <a:noFill/>
            <a:ln w="8">
              <a:solidFill>
                <a:srgbClr val="5A2B1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56" name="Line 57"/>
            <p:cNvSpPr>
              <a:spLocks noChangeShapeType="1"/>
            </p:cNvSpPr>
            <p:nvPr userDrawn="1"/>
          </p:nvSpPr>
          <p:spPr bwMode="auto">
            <a:xfrm flipH="1">
              <a:off x="2396" y="1902"/>
              <a:ext cx="56" cy="0"/>
            </a:xfrm>
            <a:prstGeom prst="line">
              <a:avLst/>
            </a:prstGeom>
            <a:noFill/>
            <a:ln w="8">
              <a:solidFill>
                <a:srgbClr val="5A2B1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57" name="Line 58"/>
            <p:cNvSpPr>
              <a:spLocks noChangeShapeType="1"/>
            </p:cNvSpPr>
            <p:nvPr userDrawn="1"/>
          </p:nvSpPr>
          <p:spPr bwMode="auto">
            <a:xfrm flipH="1">
              <a:off x="2284" y="1902"/>
              <a:ext cx="56" cy="0"/>
            </a:xfrm>
            <a:prstGeom prst="line">
              <a:avLst/>
            </a:prstGeom>
            <a:noFill/>
            <a:ln w="8">
              <a:solidFill>
                <a:srgbClr val="5A2B1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58" name="Line 59"/>
            <p:cNvSpPr>
              <a:spLocks noChangeShapeType="1"/>
            </p:cNvSpPr>
            <p:nvPr userDrawn="1"/>
          </p:nvSpPr>
          <p:spPr bwMode="auto">
            <a:xfrm flipH="1">
              <a:off x="2172" y="1902"/>
              <a:ext cx="56" cy="0"/>
            </a:xfrm>
            <a:prstGeom prst="line">
              <a:avLst/>
            </a:prstGeom>
            <a:noFill/>
            <a:ln w="8">
              <a:solidFill>
                <a:srgbClr val="5A2B1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59" name="Line 60"/>
            <p:cNvSpPr>
              <a:spLocks noChangeShapeType="1"/>
            </p:cNvSpPr>
            <p:nvPr userDrawn="1"/>
          </p:nvSpPr>
          <p:spPr bwMode="auto">
            <a:xfrm flipH="1">
              <a:off x="2060" y="1902"/>
              <a:ext cx="56" cy="0"/>
            </a:xfrm>
            <a:prstGeom prst="line">
              <a:avLst/>
            </a:prstGeom>
            <a:noFill/>
            <a:ln w="8">
              <a:solidFill>
                <a:srgbClr val="5A2B1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60" name="Line 61"/>
            <p:cNvSpPr>
              <a:spLocks noChangeShapeType="1"/>
            </p:cNvSpPr>
            <p:nvPr userDrawn="1"/>
          </p:nvSpPr>
          <p:spPr bwMode="auto">
            <a:xfrm flipH="1">
              <a:off x="1948" y="1902"/>
              <a:ext cx="56" cy="0"/>
            </a:xfrm>
            <a:prstGeom prst="line">
              <a:avLst/>
            </a:prstGeom>
            <a:noFill/>
            <a:ln w="8">
              <a:solidFill>
                <a:srgbClr val="5A2B1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61" name="Line 62"/>
            <p:cNvSpPr>
              <a:spLocks noChangeShapeType="1"/>
            </p:cNvSpPr>
            <p:nvPr userDrawn="1"/>
          </p:nvSpPr>
          <p:spPr bwMode="auto">
            <a:xfrm flipH="1">
              <a:off x="1836" y="1902"/>
              <a:ext cx="56" cy="0"/>
            </a:xfrm>
            <a:prstGeom prst="line">
              <a:avLst/>
            </a:prstGeom>
            <a:noFill/>
            <a:ln w="8">
              <a:solidFill>
                <a:srgbClr val="5A2B1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62" name="Line 63"/>
            <p:cNvSpPr>
              <a:spLocks noChangeShapeType="1"/>
            </p:cNvSpPr>
            <p:nvPr userDrawn="1"/>
          </p:nvSpPr>
          <p:spPr bwMode="auto">
            <a:xfrm flipH="1">
              <a:off x="1724" y="1902"/>
              <a:ext cx="56" cy="0"/>
            </a:xfrm>
            <a:prstGeom prst="line">
              <a:avLst/>
            </a:prstGeom>
            <a:noFill/>
            <a:ln w="8">
              <a:solidFill>
                <a:srgbClr val="5A2B1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63" name="Line 64"/>
            <p:cNvSpPr>
              <a:spLocks noChangeShapeType="1"/>
            </p:cNvSpPr>
            <p:nvPr userDrawn="1"/>
          </p:nvSpPr>
          <p:spPr bwMode="auto">
            <a:xfrm flipH="1">
              <a:off x="1612" y="1902"/>
              <a:ext cx="56" cy="0"/>
            </a:xfrm>
            <a:prstGeom prst="line">
              <a:avLst/>
            </a:prstGeom>
            <a:noFill/>
            <a:ln w="8">
              <a:solidFill>
                <a:srgbClr val="5A2B1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64" name="Line 65"/>
            <p:cNvSpPr>
              <a:spLocks noChangeShapeType="1"/>
            </p:cNvSpPr>
            <p:nvPr userDrawn="1"/>
          </p:nvSpPr>
          <p:spPr bwMode="auto">
            <a:xfrm flipH="1">
              <a:off x="1500" y="1902"/>
              <a:ext cx="56" cy="0"/>
            </a:xfrm>
            <a:prstGeom prst="line">
              <a:avLst/>
            </a:prstGeom>
            <a:noFill/>
            <a:ln w="8">
              <a:solidFill>
                <a:srgbClr val="5A2B1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65" name="Line 66"/>
            <p:cNvSpPr>
              <a:spLocks noChangeShapeType="1"/>
            </p:cNvSpPr>
            <p:nvPr userDrawn="1"/>
          </p:nvSpPr>
          <p:spPr bwMode="auto">
            <a:xfrm flipH="1">
              <a:off x="1388" y="1902"/>
              <a:ext cx="56" cy="0"/>
            </a:xfrm>
            <a:prstGeom prst="line">
              <a:avLst/>
            </a:prstGeom>
            <a:noFill/>
            <a:ln w="8">
              <a:solidFill>
                <a:srgbClr val="5A2B1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66" name="Line 67"/>
            <p:cNvSpPr>
              <a:spLocks noChangeShapeType="1"/>
            </p:cNvSpPr>
            <p:nvPr userDrawn="1"/>
          </p:nvSpPr>
          <p:spPr bwMode="auto">
            <a:xfrm flipH="1">
              <a:off x="1276" y="1902"/>
              <a:ext cx="56" cy="0"/>
            </a:xfrm>
            <a:prstGeom prst="line">
              <a:avLst/>
            </a:prstGeom>
            <a:noFill/>
            <a:ln w="8">
              <a:solidFill>
                <a:srgbClr val="5A2B1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67" name="Line 68"/>
            <p:cNvSpPr>
              <a:spLocks noChangeShapeType="1"/>
            </p:cNvSpPr>
            <p:nvPr userDrawn="1"/>
          </p:nvSpPr>
          <p:spPr bwMode="auto">
            <a:xfrm flipH="1">
              <a:off x="1164" y="1902"/>
              <a:ext cx="56" cy="0"/>
            </a:xfrm>
            <a:prstGeom prst="line">
              <a:avLst/>
            </a:prstGeom>
            <a:noFill/>
            <a:ln w="8">
              <a:solidFill>
                <a:srgbClr val="5A2B1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68" name="Line 69"/>
            <p:cNvSpPr>
              <a:spLocks noChangeShapeType="1"/>
            </p:cNvSpPr>
            <p:nvPr userDrawn="1"/>
          </p:nvSpPr>
          <p:spPr bwMode="auto">
            <a:xfrm flipH="1">
              <a:off x="1052" y="1902"/>
              <a:ext cx="56" cy="0"/>
            </a:xfrm>
            <a:prstGeom prst="line">
              <a:avLst/>
            </a:prstGeom>
            <a:noFill/>
            <a:ln w="8">
              <a:solidFill>
                <a:srgbClr val="5A2B1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69" name="Line 70"/>
            <p:cNvSpPr>
              <a:spLocks noChangeShapeType="1"/>
            </p:cNvSpPr>
            <p:nvPr userDrawn="1"/>
          </p:nvSpPr>
          <p:spPr bwMode="auto">
            <a:xfrm flipH="1">
              <a:off x="940" y="1902"/>
              <a:ext cx="56" cy="0"/>
            </a:xfrm>
            <a:prstGeom prst="line">
              <a:avLst/>
            </a:prstGeom>
            <a:noFill/>
            <a:ln w="8">
              <a:solidFill>
                <a:srgbClr val="5A2B1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70" name="Line 71"/>
            <p:cNvSpPr>
              <a:spLocks noChangeShapeType="1"/>
            </p:cNvSpPr>
            <p:nvPr userDrawn="1"/>
          </p:nvSpPr>
          <p:spPr bwMode="auto">
            <a:xfrm flipH="1">
              <a:off x="828" y="1902"/>
              <a:ext cx="56" cy="0"/>
            </a:xfrm>
            <a:prstGeom prst="line">
              <a:avLst/>
            </a:prstGeom>
            <a:noFill/>
            <a:ln w="8">
              <a:solidFill>
                <a:srgbClr val="5A2B1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71" name="Line 72"/>
            <p:cNvSpPr>
              <a:spLocks noChangeShapeType="1"/>
            </p:cNvSpPr>
            <p:nvPr userDrawn="1"/>
          </p:nvSpPr>
          <p:spPr bwMode="auto">
            <a:xfrm flipH="1">
              <a:off x="716" y="1902"/>
              <a:ext cx="56" cy="0"/>
            </a:xfrm>
            <a:prstGeom prst="line">
              <a:avLst/>
            </a:prstGeom>
            <a:noFill/>
            <a:ln w="8">
              <a:solidFill>
                <a:srgbClr val="5A2B1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72" name="Line 73"/>
            <p:cNvSpPr>
              <a:spLocks noChangeShapeType="1"/>
            </p:cNvSpPr>
            <p:nvPr userDrawn="1"/>
          </p:nvSpPr>
          <p:spPr bwMode="auto">
            <a:xfrm flipH="1">
              <a:off x="604" y="1902"/>
              <a:ext cx="56" cy="0"/>
            </a:xfrm>
            <a:prstGeom prst="line">
              <a:avLst/>
            </a:prstGeom>
            <a:noFill/>
            <a:ln w="8">
              <a:solidFill>
                <a:srgbClr val="5A2B1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73" name="Line 74"/>
            <p:cNvSpPr>
              <a:spLocks noChangeShapeType="1"/>
            </p:cNvSpPr>
            <p:nvPr userDrawn="1"/>
          </p:nvSpPr>
          <p:spPr bwMode="auto">
            <a:xfrm flipH="1">
              <a:off x="492" y="1902"/>
              <a:ext cx="56" cy="0"/>
            </a:xfrm>
            <a:prstGeom prst="line">
              <a:avLst/>
            </a:prstGeom>
            <a:noFill/>
            <a:ln w="8">
              <a:solidFill>
                <a:srgbClr val="5A2B1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74" name="Line 75"/>
            <p:cNvSpPr>
              <a:spLocks noChangeShapeType="1"/>
            </p:cNvSpPr>
            <p:nvPr userDrawn="1"/>
          </p:nvSpPr>
          <p:spPr bwMode="auto">
            <a:xfrm flipH="1">
              <a:off x="380" y="1902"/>
              <a:ext cx="56" cy="0"/>
            </a:xfrm>
            <a:prstGeom prst="line">
              <a:avLst/>
            </a:prstGeom>
            <a:noFill/>
            <a:ln w="8">
              <a:solidFill>
                <a:srgbClr val="5A2B1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75" name="Line 76"/>
            <p:cNvSpPr>
              <a:spLocks noChangeShapeType="1"/>
            </p:cNvSpPr>
            <p:nvPr userDrawn="1"/>
          </p:nvSpPr>
          <p:spPr bwMode="auto">
            <a:xfrm flipH="1">
              <a:off x="268" y="1902"/>
              <a:ext cx="56" cy="0"/>
            </a:xfrm>
            <a:prstGeom prst="line">
              <a:avLst/>
            </a:prstGeom>
            <a:noFill/>
            <a:ln w="8">
              <a:solidFill>
                <a:srgbClr val="5A2B1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76" name="Line 77"/>
            <p:cNvSpPr>
              <a:spLocks noChangeShapeType="1"/>
            </p:cNvSpPr>
            <p:nvPr userDrawn="1"/>
          </p:nvSpPr>
          <p:spPr bwMode="auto">
            <a:xfrm flipH="1">
              <a:off x="156" y="1902"/>
              <a:ext cx="56" cy="0"/>
            </a:xfrm>
            <a:prstGeom prst="line">
              <a:avLst/>
            </a:prstGeom>
            <a:noFill/>
            <a:ln w="8">
              <a:solidFill>
                <a:srgbClr val="5A2B1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77" name="Line 78"/>
            <p:cNvSpPr>
              <a:spLocks noChangeShapeType="1"/>
            </p:cNvSpPr>
            <p:nvPr userDrawn="1"/>
          </p:nvSpPr>
          <p:spPr bwMode="auto">
            <a:xfrm flipV="1">
              <a:off x="112" y="1836"/>
              <a:ext cx="0" cy="56"/>
            </a:xfrm>
            <a:prstGeom prst="line">
              <a:avLst/>
            </a:prstGeom>
            <a:noFill/>
            <a:ln w="8">
              <a:solidFill>
                <a:srgbClr val="5A2B1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78" name="Line 79"/>
            <p:cNvSpPr>
              <a:spLocks noChangeShapeType="1"/>
            </p:cNvSpPr>
            <p:nvPr userDrawn="1"/>
          </p:nvSpPr>
          <p:spPr bwMode="auto">
            <a:xfrm flipV="1">
              <a:off x="112" y="1724"/>
              <a:ext cx="0" cy="56"/>
            </a:xfrm>
            <a:prstGeom prst="line">
              <a:avLst/>
            </a:prstGeom>
            <a:noFill/>
            <a:ln w="8">
              <a:solidFill>
                <a:srgbClr val="5A2B1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79" name="Line 80"/>
            <p:cNvSpPr>
              <a:spLocks noChangeShapeType="1"/>
            </p:cNvSpPr>
            <p:nvPr userDrawn="1"/>
          </p:nvSpPr>
          <p:spPr bwMode="auto">
            <a:xfrm flipV="1">
              <a:off x="112" y="1612"/>
              <a:ext cx="0" cy="56"/>
            </a:xfrm>
            <a:prstGeom prst="line">
              <a:avLst/>
            </a:prstGeom>
            <a:noFill/>
            <a:ln w="8">
              <a:solidFill>
                <a:srgbClr val="5A2B1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80" name="Line 81"/>
            <p:cNvSpPr>
              <a:spLocks noChangeShapeType="1"/>
            </p:cNvSpPr>
            <p:nvPr userDrawn="1"/>
          </p:nvSpPr>
          <p:spPr bwMode="auto">
            <a:xfrm flipV="1">
              <a:off x="112" y="1500"/>
              <a:ext cx="0" cy="56"/>
            </a:xfrm>
            <a:prstGeom prst="line">
              <a:avLst/>
            </a:prstGeom>
            <a:noFill/>
            <a:ln w="8">
              <a:solidFill>
                <a:srgbClr val="5A2B1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81" name="Line 82"/>
            <p:cNvSpPr>
              <a:spLocks noChangeShapeType="1"/>
            </p:cNvSpPr>
            <p:nvPr userDrawn="1"/>
          </p:nvSpPr>
          <p:spPr bwMode="auto">
            <a:xfrm flipV="1">
              <a:off x="112" y="1388"/>
              <a:ext cx="0" cy="56"/>
            </a:xfrm>
            <a:prstGeom prst="line">
              <a:avLst/>
            </a:prstGeom>
            <a:noFill/>
            <a:ln w="8">
              <a:solidFill>
                <a:srgbClr val="5A2B1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82" name="Line 83"/>
            <p:cNvSpPr>
              <a:spLocks noChangeShapeType="1"/>
            </p:cNvSpPr>
            <p:nvPr userDrawn="1"/>
          </p:nvSpPr>
          <p:spPr bwMode="auto">
            <a:xfrm flipV="1">
              <a:off x="112" y="1276"/>
              <a:ext cx="0" cy="56"/>
            </a:xfrm>
            <a:prstGeom prst="line">
              <a:avLst/>
            </a:prstGeom>
            <a:noFill/>
            <a:ln w="8">
              <a:solidFill>
                <a:srgbClr val="5A2B1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83" name="Line 84"/>
            <p:cNvSpPr>
              <a:spLocks noChangeShapeType="1"/>
            </p:cNvSpPr>
            <p:nvPr userDrawn="1"/>
          </p:nvSpPr>
          <p:spPr bwMode="auto">
            <a:xfrm flipV="1">
              <a:off x="112" y="1164"/>
              <a:ext cx="0" cy="56"/>
            </a:xfrm>
            <a:prstGeom prst="line">
              <a:avLst/>
            </a:prstGeom>
            <a:noFill/>
            <a:ln w="8">
              <a:solidFill>
                <a:srgbClr val="5A2B1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84" name="Line 85"/>
            <p:cNvSpPr>
              <a:spLocks noChangeShapeType="1"/>
            </p:cNvSpPr>
            <p:nvPr userDrawn="1"/>
          </p:nvSpPr>
          <p:spPr bwMode="auto">
            <a:xfrm flipV="1">
              <a:off x="112" y="1052"/>
              <a:ext cx="0" cy="56"/>
            </a:xfrm>
            <a:prstGeom prst="line">
              <a:avLst/>
            </a:prstGeom>
            <a:noFill/>
            <a:ln w="8">
              <a:solidFill>
                <a:srgbClr val="5A2B1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85" name="Line 86"/>
            <p:cNvSpPr>
              <a:spLocks noChangeShapeType="1"/>
            </p:cNvSpPr>
            <p:nvPr userDrawn="1"/>
          </p:nvSpPr>
          <p:spPr bwMode="auto">
            <a:xfrm flipV="1">
              <a:off x="112" y="940"/>
              <a:ext cx="0" cy="56"/>
            </a:xfrm>
            <a:prstGeom prst="line">
              <a:avLst/>
            </a:prstGeom>
            <a:noFill/>
            <a:ln w="8">
              <a:solidFill>
                <a:srgbClr val="5A2B1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86" name="Line 87"/>
            <p:cNvSpPr>
              <a:spLocks noChangeShapeType="1"/>
            </p:cNvSpPr>
            <p:nvPr userDrawn="1"/>
          </p:nvSpPr>
          <p:spPr bwMode="auto">
            <a:xfrm flipV="1">
              <a:off x="112" y="828"/>
              <a:ext cx="0" cy="56"/>
            </a:xfrm>
            <a:prstGeom prst="line">
              <a:avLst/>
            </a:prstGeom>
            <a:noFill/>
            <a:ln w="8">
              <a:solidFill>
                <a:srgbClr val="5A2B1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87" name="Line 88"/>
            <p:cNvSpPr>
              <a:spLocks noChangeShapeType="1"/>
            </p:cNvSpPr>
            <p:nvPr userDrawn="1"/>
          </p:nvSpPr>
          <p:spPr bwMode="auto">
            <a:xfrm flipV="1">
              <a:off x="112" y="716"/>
              <a:ext cx="0" cy="56"/>
            </a:xfrm>
            <a:prstGeom prst="line">
              <a:avLst/>
            </a:prstGeom>
            <a:noFill/>
            <a:ln w="8">
              <a:solidFill>
                <a:srgbClr val="5A2B1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88" name="Line 89"/>
            <p:cNvSpPr>
              <a:spLocks noChangeShapeType="1"/>
            </p:cNvSpPr>
            <p:nvPr userDrawn="1"/>
          </p:nvSpPr>
          <p:spPr bwMode="auto">
            <a:xfrm flipV="1">
              <a:off x="112" y="604"/>
              <a:ext cx="0" cy="56"/>
            </a:xfrm>
            <a:prstGeom prst="line">
              <a:avLst/>
            </a:prstGeom>
            <a:noFill/>
            <a:ln w="8">
              <a:solidFill>
                <a:srgbClr val="5A2B1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89" name="Line 90"/>
            <p:cNvSpPr>
              <a:spLocks noChangeShapeType="1"/>
            </p:cNvSpPr>
            <p:nvPr userDrawn="1"/>
          </p:nvSpPr>
          <p:spPr bwMode="auto">
            <a:xfrm flipV="1">
              <a:off x="112" y="492"/>
              <a:ext cx="0" cy="56"/>
            </a:xfrm>
            <a:prstGeom prst="line">
              <a:avLst/>
            </a:prstGeom>
            <a:noFill/>
            <a:ln w="8">
              <a:solidFill>
                <a:srgbClr val="5A2B1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90" name="Line 91"/>
            <p:cNvSpPr>
              <a:spLocks noChangeShapeType="1"/>
            </p:cNvSpPr>
            <p:nvPr userDrawn="1"/>
          </p:nvSpPr>
          <p:spPr bwMode="auto">
            <a:xfrm flipV="1">
              <a:off x="112" y="380"/>
              <a:ext cx="0" cy="56"/>
            </a:xfrm>
            <a:prstGeom prst="line">
              <a:avLst/>
            </a:prstGeom>
            <a:noFill/>
            <a:ln w="8">
              <a:solidFill>
                <a:srgbClr val="5A2B1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91" name="Line 92"/>
            <p:cNvSpPr>
              <a:spLocks noChangeShapeType="1"/>
            </p:cNvSpPr>
            <p:nvPr userDrawn="1"/>
          </p:nvSpPr>
          <p:spPr bwMode="auto">
            <a:xfrm flipV="1">
              <a:off x="112" y="268"/>
              <a:ext cx="0" cy="56"/>
            </a:xfrm>
            <a:prstGeom prst="line">
              <a:avLst/>
            </a:prstGeom>
            <a:noFill/>
            <a:ln w="8">
              <a:solidFill>
                <a:srgbClr val="5A2B1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92" name="Line 93"/>
            <p:cNvSpPr>
              <a:spLocks noChangeShapeType="1"/>
            </p:cNvSpPr>
            <p:nvPr userDrawn="1"/>
          </p:nvSpPr>
          <p:spPr bwMode="auto">
            <a:xfrm flipV="1">
              <a:off x="112" y="156"/>
              <a:ext cx="0" cy="56"/>
            </a:xfrm>
            <a:prstGeom prst="line">
              <a:avLst/>
            </a:prstGeom>
            <a:noFill/>
            <a:ln w="8">
              <a:solidFill>
                <a:srgbClr val="5A2B1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93" name="Line 94"/>
            <p:cNvSpPr>
              <a:spLocks noChangeShapeType="1"/>
            </p:cNvSpPr>
            <p:nvPr userDrawn="1"/>
          </p:nvSpPr>
          <p:spPr bwMode="auto">
            <a:xfrm flipV="1">
              <a:off x="112" y="44"/>
              <a:ext cx="0" cy="56"/>
            </a:xfrm>
            <a:prstGeom prst="line">
              <a:avLst/>
            </a:prstGeom>
            <a:noFill/>
            <a:ln w="8">
              <a:solidFill>
                <a:srgbClr val="5A2B1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94" name="Line 95"/>
            <p:cNvSpPr>
              <a:spLocks noChangeShapeType="1"/>
            </p:cNvSpPr>
            <p:nvPr userDrawn="1"/>
          </p:nvSpPr>
          <p:spPr bwMode="auto">
            <a:xfrm flipV="1">
              <a:off x="112" y="-68"/>
              <a:ext cx="0" cy="56"/>
            </a:xfrm>
            <a:prstGeom prst="line">
              <a:avLst/>
            </a:prstGeom>
            <a:noFill/>
            <a:ln w="8">
              <a:solidFill>
                <a:srgbClr val="5A2B1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95" name="Line 96"/>
            <p:cNvSpPr>
              <a:spLocks noChangeShapeType="1"/>
            </p:cNvSpPr>
            <p:nvPr userDrawn="1"/>
          </p:nvSpPr>
          <p:spPr bwMode="auto">
            <a:xfrm flipV="1">
              <a:off x="112" y="-180"/>
              <a:ext cx="0" cy="56"/>
            </a:xfrm>
            <a:prstGeom prst="line">
              <a:avLst/>
            </a:prstGeom>
            <a:noFill/>
            <a:ln w="8">
              <a:solidFill>
                <a:srgbClr val="5A2B1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96" name="Line 97"/>
            <p:cNvSpPr>
              <a:spLocks noChangeShapeType="1"/>
            </p:cNvSpPr>
            <p:nvPr userDrawn="1"/>
          </p:nvSpPr>
          <p:spPr bwMode="auto">
            <a:xfrm flipV="1">
              <a:off x="112" y="-292"/>
              <a:ext cx="0" cy="56"/>
            </a:xfrm>
            <a:prstGeom prst="line">
              <a:avLst/>
            </a:prstGeom>
            <a:noFill/>
            <a:ln w="8">
              <a:solidFill>
                <a:srgbClr val="5A2B1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97" name="Line 98"/>
            <p:cNvSpPr>
              <a:spLocks noChangeShapeType="1"/>
            </p:cNvSpPr>
            <p:nvPr userDrawn="1"/>
          </p:nvSpPr>
          <p:spPr bwMode="auto">
            <a:xfrm flipV="1">
              <a:off x="112" y="-404"/>
              <a:ext cx="0" cy="56"/>
            </a:xfrm>
            <a:prstGeom prst="line">
              <a:avLst/>
            </a:prstGeom>
            <a:noFill/>
            <a:ln w="8">
              <a:solidFill>
                <a:srgbClr val="5A2B1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98" name="Line 99"/>
            <p:cNvSpPr>
              <a:spLocks noChangeShapeType="1"/>
            </p:cNvSpPr>
            <p:nvPr userDrawn="1"/>
          </p:nvSpPr>
          <p:spPr bwMode="auto">
            <a:xfrm flipV="1">
              <a:off x="112" y="-504"/>
              <a:ext cx="0" cy="44"/>
            </a:xfrm>
            <a:prstGeom prst="line">
              <a:avLst/>
            </a:prstGeom>
            <a:noFill/>
            <a:ln w="8">
              <a:solidFill>
                <a:srgbClr val="5A2B1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99" name="Freeform 100"/>
            <p:cNvSpPr>
              <a:spLocks/>
            </p:cNvSpPr>
            <p:nvPr userDrawn="1"/>
          </p:nvSpPr>
          <p:spPr bwMode="auto">
            <a:xfrm>
              <a:off x="-4" y="-2312"/>
              <a:ext cx="5760" cy="2720"/>
            </a:xfrm>
            <a:custGeom>
              <a:avLst/>
              <a:gdLst>
                <a:gd name="T0" fmla="*/ 0 w 5760"/>
                <a:gd name="T1" fmla="*/ 1744 h 2720"/>
                <a:gd name="T2" fmla="*/ 252 w 5760"/>
                <a:gd name="T3" fmla="*/ 1812 h 2720"/>
                <a:gd name="T4" fmla="*/ 478 w 5760"/>
                <a:gd name="T5" fmla="*/ 1866 h 2720"/>
                <a:gd name="T6" fmla="*/ 768 w 5760"/>
                <a:gd name="T7" fmla="*/ 1926 h 2720"/>
                <a:gd name="T8" fmla="*/ 1112 w 5760"/>
                <a:gd name="T9" fmla="*/ 1986 h 2720"/>
                <a:gd name="T10" fmla="*/ 1508 w 5760"/>
                <a:gd name="T11" fmla="*/ 2044 h 2720"/>
                <a:gd name="T12" fmla="*/ 1948 w 5760"/>
                <a:gd name="T13" fmla="*/ 2090 h 2720"/>
                <a:gd name="T14" fmla="*/ 2184 w 5760"/>
                <a:gd name="T15" fmla="*/ 2108 h 2720"/>
                <a:gd name="T16" fmla="*/ 2430 w 5760"/>
                <a:gd name="T17" fmla="*/ 2122 h 2720"/>
                <a:gd name="T18" fmla="*/ 2430 w 5760"/>
                <a:gd name="T19" fmla="*/ 2270 h 2720"/>
                <a:gd name="T20" fmla="*/ 2440 w 5760"/>
                <a:gd name="T21" fmla="*/ 2362 h 2720"/>
                <a:gd name="T22" fmla="*/ 2466 w 5760"/>
                <a:gd name="T23" fmla="*/ 2446 h 2720"/>
                <a:gd name="T24" fmla="*/ 2508 w 5760"/>
                <a:gd name="T25" fmla="*/ 2522 h 2720"/>
                <a:gd name="T26" fmla="*/ 2562 w 5760"/>
                <a:gd name="T27" fmla="*/ 2588 h 2720"/>
                <a:gd name="T28" fmla="*/ 2628 w 5760"/>
                <a:gd name="T29" fmla="*/ 2644 h 2720"/>
                <a:gd name="T30" fmla="*/ 2706 w 5760"/>
                <a:gd name="T31" fmla="*/ 2686 h 2720"/>
                <a:gd name="T32" fmla="*/ 2790 w 5760"/>
                <a:gd name="T33" fmla="*/ 2712 h 2720"/>
                <a:gd name="T34" fmla="*/ 2880 w 5760"/>
                <a:gd name="T35" fmla="*/ 2720 h 2720"/>
                <a:gd name="T36" fmla="*/ 2926 w 5760"/>
                <a:gd name="T37" fmla="*/ 2718 h 2720"/>
                <a:gd name="T38" fmla="*/ 3014 w 5760"/>
                <a:gd name="T39" fmla="*/ 2700 h 2720"/>
                <a:gd name="T40" fmla="*/ 3094 w 5760"/>
                <a:gd name="T41" fmla="*/ 2666 h 2720"/>
                <a:gd name="T42" fmla="*/ 3166 w 5760"/>
                <a:gd name="T43" fmla="*/ 2618 h 2720"/>
                <a:gd name="T44" fmla="*/ 3228 w 5760"/>
                <a:gd name="T45" fmla="*/ 2556 h 2720"/>
                <a:gd name="T46" fmla="*/ 3276 w 5760"/>
                <a:gd name="T47" fmla="*/ 2486 h 2720"/>
                <a:gd name="T48" fmla="*/ 3310 w 5760"/>
                <a:gd name="T49" fmla="*/ 2404 h 2720"/>
                <a:gd name="T50" fmla="*/ 3328 w 5760"/>
                <a:gd name="T51" fmla="*/ 2316 h 2720"/>
                <a:gd name="T52" fmla="*/ 3330 w 5760"/>
                <a:gd name="T53" fmla="*/ 2126 h 2720"/>
                <a:gd name="T54" fmla="*/ 3472 w 5760"/>
                <a:gd name="T55" fmla="*/ 2120 h 2720"/>
                <a:gd name="T56" fmla="*/ 3762 w 5760"/>
                <a:gd name="T57" fmla="*/ 2102 h 2720"/>
                <a:gd name="T58" fmla="*/ 4058 w 5760"/>
                <a:gd name="T59" fmla="*/ 2076 h 2720"/>
                <a:gd name="T60" fmla="*/ 4358 w 5760"/>
                <a:gd name="T61" fmla="*/ 2040 h 2720"/>
                <a:gd name="T62" fmla="*/ 4664 w 5760"/>
                <a:gd name="T63" fmla="*/ 1994 h 2720"/>
                <a:gd name="T64" fmla="*/ 4974 w 5760"/>
                <a:gd name="T65" fmla="*/ 1938 h 2720"/>
                <a:gd name="T66" fmla="*/ 5286 w 5760"/>
                <a:gd name="T67" fmla="*/ 1870 h 2720"/>
                <a:gd name="T68" fmla="*/ 5602 w 5760"/>
                <a:gd name="T69" fmla="*/ 1788 h 2720"/>
                <a:gd name="T70" fmla="*/ 5760 w 5760"/>
                <a:gd name="T71" fmla="*/ 0 h 2720"/>
                <a:gd name="T72" fmla="*/ 0 w 5760"/>
                <a:gd name="T73" fmla="*/ 1744 h 272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5760" h="2720">
                  <a:moveTo>
                    <a:pt x="0" y="1744"/>
                  </a:moveTo>
                  <a:lnTo>
                    <a:pt x="0" y="1744"/>
                  </a:lnTo>
                  <a:lnTo>
                    <a:pt x="90" y="1770"/>
                  </a:lnTo>
                  <a:lnTo>
                    <a:pt x="252" y="1812"/>
                  </a:lnTo>
                  <a:lnTo>
                    <a:pt x="358" y="1838"/>
                  </a:lnTo>
                  <a:lnTo>
                    <a:pt x="478" y="1866"/>
                  </a:lnTo>
                  <a:lnTo>
                    <a:pt x="616" y="1896"/>
                  </a:lnTo>
                  <a:lnTo>
                    <a:pt x="768" y="1926"/>
                  </a:lnTo>
                  <a:lnTo>
                    <a:pt x="932" y="1956"/>
                  </a:lnTo>
                  <a:lnTo>
                    <a:pt x="1112" y="1986"/>
                  </a:lnTo>
                  <a:lnTo>
                    <a:pt x="1304" y="2016"/>
                  </a:lnTo>
                  <a:lnTo>
                    <a:pt x="1508" y="2044"/>
                  </a:lnTo>
                  <a:lnTo>
                    <a:pt x="1722" y="2068"/>
                  </a:lnTo>
                  <a:lnTo>
                    <a:pt x="1948" y="2090"/>
                  </a:lnTo>
                  <a:lnTo>
                    <a:pt x="2066" y="2100"/>
                  </a:lnTo>
                  <a:lnTo>
                    <a:pt x="2184" y="2108"/>
                  </a:lnTo>
                  <a:lnTo>
                    <a:pt x="2306" y="2116"/>
                  </a:lnTo>
                  <a:lnTo>
                    <a:pt x="2430" y="2122"/>
                  </a:lnTo>
                  <a:lnTo>
                    <a:pt x="2430" y="2270"/>
                  </a:lnTo>
                  <a:lnTo>
                    <a:pt x="2432" y="2316"/>
                  </a:lnTo>
                  <a:lnTo>
                    <a:pt x="2440" y="2362"/>
                  </a:lnTo>
                  <a:lnTo>
                    <a:pt x="2450" y="2404"/>
                  </a:lnTo>
                  <a:lnTo>
                    <a:pt x="2466" y="2446"/>
                  </a:lnTo>
                  <a:lnTo>
                    <a:pt x="2484" y="2486"/>
                  </a:lnTo>
                  <a:lnTo>
                    <a:pt x="2508" y="2522"/>
                  </a:lnTo>
                  <a:lnTo>
                    <a:pt x="2534" y="2556"/>
                  </a:lnTo>
                  <a:lnTo>
                    <a:pt x="2562" y="2588"/>
                  </a:lnTo>
                  <a:lnTo>
                    <a:pt x="2594" y="2618"/>
                  </a:lnTo>
                  <a:lnTo>
                    <a:pt x="2628" y="2644"/>
                  </a:lnTo>
                  <a:lnTo>
                    <a:pt x="2666" y="2666"/>
                  </a:lnTo>
                  <a:lnTo>
                    <a:pt x="2706" y="2686"/>
                  </a:lnTo>
                  <a:lnTo>
                    <a:pt x="2746" y="2700"/>
                  </a:lnTo>
                  <a:lnTo>
                    <a:pt x="2790" y="2712"/>
                  </a:lnTo>
                  <a:lnTo>
                    <a:pt x="2834" y="2718"/>
                  </a:lnTo>
                  <a:lnTo>
                    <a:pt x="2880" y="2720"/>
                  </a:lnTo>
                  <a:lnTo>
                    <a:pt x="2926" y="2718"/>
                  </a:lnTo>
                  <a:lnTo>
                    <a:pt x="2972" y="2712"/>
                  </a:lnTo>
                  <a:lnTo>
                    <a:pt x="3014" y="2700"/>
                  </a:lnTo>
                  <a:lnTo>
                    <a:pt x="3056" y="2686"/>
                  </a:lnTo>
                  <a:lnTo>
                    <a:pt x="3094" y="2666"/>
                  </a:lnTo>
                  <a:lnTo>
                    <a:pt x="3132" y="2644"/>
                  </a:lnTo>
                  <a:lnTo>
                    <a:pt x="3166" y="2618"/>
                  </a:lnTo>
                  <a:lnTo>
                    <a:pt x="3198" y="2588"/>
                  </a:lnTo>
                  <a:lnTo>
                    <a:pt x="3228" y="2556"/>
                  </a:lnTo>
                  <a:lnTo>
                    <a:pt x="3254" y="2522"/>
                  </a:lnTo>
                  <a:lnTo>
                    <a:pt x="3276" y="2486"/>
                  </a:lnTo>
                  <a:lnTo>
                    <a:pt x="3296" y="2446"/>
                  </a:lnTo>
                  <a:lnTo>
                    <a:pt x="3310" y="2404"/>
                  </a:lnTo>
                  <a:lnTo>
                    <a:pt x="3322" y="2362"/>
                  </a:lnTo>
                  <a:lnTo>
                    <a:pt x="3328" y="2316"/>
                  </a:lnTo>
                  <a:lnTo>
                    <a:pt x="3330" y="2270"/>
                  </a:lnTo>
                  <a:lnTo>
                    <a:pt x="3330" y="2126"/>
                  </a:lnTo>
                  <a:lnTo>
                    <a:pt x="3472" y="2120"/>
                  </a:lnTo>
                  <a:lnTo>
                    <a:pt x="3616" y="2112"/>
                  </a:lnTo>
                  <a:lnTo>
                    <a:pt x="3762" y="2102"/>
                  </a:lnTo>
                  <a:lnTo>
                    <a:pt x="3910" y="2090"/>
                  </a:lnTo>
                  <a:lnTo>
                    <a:pt x="4058" y="2076"/>
                  </a:lnTo>
                  <a:lnTo>
                    <a:pt x="4208" y="2060"/>
                  </a:lnTo>
                  <a:lnTo>
                    <a:pt x="4358" y="2040"/>
                  </a:lnTo>
                  <a:lnTo>
                    <a:pt x="4512" y="2018"/>
                  </a:lnTo>
                  <a:lnTo>
                    <a:pt x="4664" y="1994"/>
                  </a:lnTo>
                  <a:lnTo>
                    <a:pt x="4818" y="1968"/>
                  </a:lnTo>
                  <a:lnTo>
                    <a:pt x="4974" y="1938"/>
                  </a:lnTo>
                  <a:lnTo>
                    <a:pt x="5130" y="1904"/>
                  </a:lnTo>
                  <a:lnTo>
                    <a:pt x="5286" y="1870"/>
                  </a:lnTo>
                  <a:lnTo>
                    <a:pt x="5444" y="1830"/>
                  </a:lnTo>
                  <a:lnTo>
                    <a:pt x="5602" y="1788"/>
                  </a:lnTo>
                  <a:lnTo>
                    <a:pt x="5760" y="1744"/>
                  </a:lnTo>
                  <a:lnTo>
                    <a:pt x="5760" y="0"/>
                  </a:lnTo>
                  <a:lnTo>
                    <a:pt x="0" y="0"/>
                  </a:lnTo>
                  <a:lnTo>
                    <a:pt x="0" y="1744"/>
                  </a:lnTo>
                  <a:close/>
                </a:path>
              </a:pathLst>
            </a:custGeom>
            <a:solidFill>
              <a:srgbClr val="EFD7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00" name="Freeform 101"/>
            <p:cNvSpPr>
              <a:spLocks/>
            </p:cNvSpPr>
            <p:nvPr userDrawn="1"/>
          </p:nvSpPr>
          <p:spPr bwMode="auto">
            <a:xfrm>
              <a:off x="110" y="-680"/>
              <a:ext cx="26" cy="36"/>
            </a:xfrm>
            <a:custGeom>
              <a:avLst/>
              <a:gdLst>
                <a:gd name="T0" fmla="*/ 0 w 26"/>
                <a:gd name="T1" fmla="*/ 0 h 36"/>
                <a:gd name="T2" fmla="*/ 0 w 26"/>
                <a:gd name="T3" fmla="*/ 28 h 36"/>
                <a:gd name="T4" fmla="*/ 0 w 26"/>
                <a:gd name="T5" fmla="*/ 28 h 36"/>
                <a:gd name="T6" fmla="*/ 26 w 26"/>
                <a:gd name="T7" fmla="*/ 36 h 3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" h="36">
                  <a:moveTo>
                    <a:pt x="0" y="0"/>
                  </a:moveTo>
                  <a:lnTo>
                    <a:pt x="0" y="28"/>
                  </a:lnTo>
                  <a:lnTo>
                    <a:pt x="26" y="36"/>
                  </a:lnTo>
                </a:path>
              </a:pathLst>
            </a:custGeom>
            <a:noFill/>
            <a:ln w="8">
              <a:solidFill>
                <a:srgbClr val="5A2B1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01" name="Line 102"/>
            <p:cNvSpPr>
              <a:spLocks noChangeShapeType="1"/>
            </p:cNvSpPr>
            <p:nvPr userDrawn="1"/>
          </p:nvSpPr>
          <p:spPr bwMode="auto">
            <a:xfrm>
              <a:off x="190" y="-630"/>
              <a:ext cx="54" cy="14"/>
            </a:xfrm>
            <a:prstGeom prst="line">
              <a:avLst/>
            </a:prstGeom>
            <a:noFill/>
            <a:ln w="8">
              <a:solidFill>
                <a:srgbClr val="5A2B1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02" name="Freeform 103"/>
            <p:cNvSpPr>
              <a:spLocks/>
            </p:cNvSpPr>
            <p:nvPr userDrawn="1"/>
          </p:nvSpPr>
          <p:spPr bwMode="auto">
            <a:xfrm>
              <a:off x="298" y="-602"/>
              <a:ext cx="54" cy="12"/>
            </a:xfrm>
            <a:custGeom>
              <a:avLst/>
              <a:gdLst>
                <a:gd name="T0" fmla="*/ 0 w 54"/>
                <a:gd name="T1" fmla="*/ 0 h 12"/>
                <a:gd name="T2" fmla="*/ 26 w 54"/>
                <a:gd name="T3" fmla="*/ 6 h 12"/>
                <a:gd name="T4" fmla="*/ 54 w 54"/>
                <a:gd name="T5" fmla="*/ 12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4" h="12">
                  <a:moveTo>
                    <a:pt x="0" y="0"/>
                  </a:moveTo>
                  <a:lnTo>
                    <a:pt x="26" y="6"/>
                  </a:lnTo>
                  <a:lnTo>
                    <a:pt x="54" y="12"/>
                  </a:lnTo>
                </a:path>
              </a:pathLst>
            </a:custGeom>
            <a:noFill/>
            <a:ln w="8">
              <a:solidFill>
                <a:srgbClr val="5A2B1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03" name="Line 104"/>
            <p:cNvSpPr>
              <a:spLocks noChangeShapeType="1"/>
            </p:cNvSpPr>
            <p:nvPr userDrawn="1"/>
          </p:nvSpPr>
          <p:spPr bwMode="auto">
            <a:xfrm>
              <a:off x="408" y="-576"/>
              <a:ext cx="54" cy="12"/>
            </a:xfrm>
            <a:prstGeom prst="line">
              <a:avLst/>
            </a:prstGeom>
            <a:noFill/>
            <a:ln w="8">
              <a:solidFill>
                <a:srgbClr val="5A2B1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04" name="Line 105"/>
            <p:cNvSpPr>
              <a:spLocks noChangeShapeType="1"/>
            </p:cNvSpPr>
            <p:nvPr userDrawn="1"/>
          </p:nvSpPr>
          <p:spPr bwMode="auto">
            <a:xfrm>
              <a:off x="516" y="-552"/>
              <a:ext cx="56" cy="12"/>
            </a:xfrm>
            <a:prstGeom prst="line">
              <a:avLst/>
            </a:prstGeom>
            <a:noFill/>
            <a:ln w="8">
              <a:solidFill>
                <a:srgbClr val="5A2B1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05" name="Line 106"/>
            <p:cNvSpPr>
              <a:spLocks noChangeShapeType="1"/>
            </p:cNvSpPr>
            <p:nvPr userDrawn="1"/>
          </p:nvSpPr>
          <p:spPr bwMode="auto">
            <a:xfrm>
              <a:off x="626" y="-528"/>
              <a:ext cx="56" cy="10"/>
            </a:xfrm>
            <a:prstGeom prst="line">
              <a:avLst/>
            </a:prstGeom>
            <a:noFill/>
            <a:ln w="8">
              <a:solidFill>
                <a:srgbClr val="5A2B1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06" name="Freeform 107"/>
            <p:cNvSpPr>
              <a:spLocks/>
            </p:cNvSpPr>
            <p:nvPr userDrawn="1"/>
          </p:nvSpPr>
          <p:spPr bwMode="auto">
            <a:xfrm>
              <a:off x="736" y="-508"/>
              <a:ext cx="56" cy="12"/>
            </a:xfrm>
            <a:custGeom>
              <a:avLst/>
              <a:gdLst>
                <a:gd name="T0" fmla="*/ 0 w 56"/>
                <a:gd name="T1" fmla="*/ 0 h 12"/>
                <a:gd name="T2" fmla="*/ 8 w 56"/>
                <a:gd name="T3" fmla="*/ 2 h 12"/>
                <a:gd name="T4" fmla="*/ 56 w 56"/>
                <a:gd name="T5" fmla="*/ 12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6" h="12">
                  <a:moveTo>
                    <a:pt x="0" y="0"/>
                  </a:moveTo>
                  <a:lnTo>
                    <a:pt x="8" y="2"/>
                  </a:lnTo>
                  <a:lnTo>
                    <a:pt x="56" y="12"/>
                  </a:lnTo>
                </a:path>
              </a:pathLst>
            </a:custGeom>
            <a:noFill/>
            <a:ln w="8">
              <a:solidFill>
                <a:srgbClr val="5A2B1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07" name="Freeform 108"/>
            <p:cNvSpPr>
              <a:spLocks/>
            </p:cNvSpPr>
            <p:nvPr userDrawn="1"/>
          </p:nvSpPr>
          <p:spPr bwMode="auto">
            <a:xfrm>
              <a:off x="846" y="-486"/>
              <a:ext cx="56" cy="10"/>
            </a:xfrm>
            <a:custGeom>
              <a:avLst/>
              <a:gdLst>
                <a:gd name="T0" fmla="*/ 0 w 56"/>
                <a:gd name="T1" fmla="*/ 0 h 10"/>
                <a:gd name="T2" fmla="*/ 30 w 56"/>
                <a:gd name="T3" fmla="*/ 6 h 10"/>
                <a:gd name="T4" fmla="*/ 56 w 56"/>
                <a:gd name="T5" fmla="*/ 10 h 1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6" h="10">
                  <a:moveTo>
                    <a:pt x="0" y="0"/>
                  </a:moveTo>
                  <a:lnTo>
                    <a:pt x="30" y="6"/>
                  </a:lnTo>
                  <a:lnTo>
                    <a:pt x="56" y="10"/>
                  </a:lnTo>
                </a:path>
              </a:pathLst>
            </a:custGeom>
            <a:noFill/>
            <a:ln w="8">
              <a:solidFill>
                <a:srgbClr val="5A2B1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08" name="Line 109"/>
            <p:cNvSpPr>
              <a:spLocks noChangeShapeType="1"/>
            </p:cNvSpPr>
            <p:nvPr userDrawn="1"/>
          </p:nvSpPr>
          <p:spPr bwMode="auto">
            <a:xfrm>
              <a:off x="956" y="-466"/>
              <a:ext cx="56" cy="10"/>
            </a:xfrm>
            <a:prstGeom prst="line">
              <a:avLst/>
            </a:prstGeom>
            <a:noFill/>
            <a:ln w="8">
              <a:solidFill>
                <a:srgbClr val="5A2B1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09" name="Line 110"/>
            <p:cNvSpPr>
              <a:spLocks noChangeShapeType="1"/>
            </p:cNvSpPr>
            <p:nvPr userDrawn="1"/>
          </p:nvSpPr>
          <p:spPr bwMode="auto">
            <a:xfrm>
              <a:off x="1066" y="-448"/>
              <a:ext cx="56" cy="10"/>
            </a:xfrm>
            <a:prstGeom prst="line">
              <a:avLst/>
            </a:prstGeom>
            <a:noFill/>
            <a:ln w="8">
              <a:solidFill>
                <a:srgbClr val="5A2B1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10" name="Line 111"/>
            <p:cNvSpPr>
              <a:spLocks noChangeShapeType="1"/>
            </p:cNvSpPr>
            <p:nvPr userDrawn="1"/>
          </p:nvSpPr>
          <p:spPr bwMode="auto">
            <a:xfrm>
              <a:off x="1178" y="-430"/>
              <a:ext cx="54" cy="8"/>
            </a:xfrm>
            <a:prstGeom prst="line">
              <a:avLst/>
            </a:prstGeom>
            <a:noFill/>
            <a:ln w="8">
              <a:solidFill>
                <a:srgbClr val="5A2B1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11" name="Freeform 112"/>
            <p:cNvSpPr>
              <a:spLocks/>
            </p:cNvSpPr>
            <p:nvPr userDrawn="1"/>
          </p:nvSpPr>
          <p:spPr bwMode="auto">
            <a:xfrm>
              <a:off x="1288" y="-412"/>
              <a:ext cx="56" cy="8"/>
            </a:xfrm>
            <a:custGeom>
              <a:avLst/>
              <a:gdLst>
                <a:gd name="T0" fmla="*/ 0 w 56"/>
                <a:gd name="T1" fmla="*/ 0 h 8"/>
                <a:gd name="T2" fmla="*/ 48 w 56"/>
                <a:gd name="T3" fmla="*/ 6 h 8"/>
                <a:gd name="T4" fmla="*/ 56 w 56"/>
                <a:gd name="T5" fmla="*/ 8 h 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6" h="8">
                  <a:moveTo>
                    <a:pt x="0" y="0"/>
                  </a:moveTo>
                  <a:lnTo>
                    <a:pt x="48" y="6"/>
                  </a:lnTo>
                  <a:lnTo>
                    <a:pt x="56" y="8"/>
                  </a:lnTo>
                </a:path>
              </a:pathLst>
            </a:custGeom>
            <a:noFill/>
            <a:ln w="8">
              <a:solidFill>
                <a:srgbClr val="5A2B1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12" name="Line 113"/>
            <p:cNvSpPr>
              <a:spLocks noChangeShapeType="1"/>
            </p:cNvSpPr>
            <p:nvPr userDrawn="1"/>
          </p:nvSpPr>
          <p:spPr bwMode="auto">
            <a:xfrm>
              <a:off x="1398" y="-398"/>
              <a:ext cx="56" cy="8"/>
            </a:xfrm>
            <a:prstGeom prst="line">
              <a:avLst/>
            </a:prstGeom>
            <a:noFill/>
            <a:ln w="8">
              <a:solidFill>
                <a:srgbClr val="5A2B1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13" name="Line 114"/>
            <p:cNvSpPr>
              <a:spLocks noChangeShapeType="1"/>
            </p:cNvSpPr>
            <p:nvPr userDrawn="1"/>
          </p:nvSpPr>
          <p:spPr bwMode="auto">
            <a:xfrm>
              <a:off x="1510" y="-382"/>
              <a:ext cx="56" cy="6"/>
            </a:xfrm>
            <a:prstGeom prst="line">
              <a:avLst/>
            </a:prstGeom>
            <a:noFill/>
            <a:ln w="8">
              <a:solidFill>
                <a:srgbClr val="5A2B1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14" name="Line 115"/>
            <p:cNvSpPr>
              <a:spLocks noChangeShapeType="1"/>
            </p:cNvSpPr>
            <p:nvPr userDrawn="1"/>
          </p:nvSpPr>
          <p:spPr bwMode="auto">
            <a:xfrm>
              <a:off x="1622" y="-368"/>
              <a:ext cx="54" cy="6"/>
            </a:xfrm>
            <a:prstGeom prst="line">
              <a:avLst/>
            </a:prstGeom>
            <a:noFill/>
            <a:ln w="8">
              <a:solidFill>
                <a:srgbClr val="5A2B1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15" name="Line 116"/>
            <p:cNvSpPr>
              <a:spLocks noChangeShapeType="1"/>
            </p:cNvSpPr>
            <p:nvPr userDrawn="1"/>
          </p:nvSpPr>
          <p:spPr bwMode="auto">
            <a:xfrm>
              <a:off x="1732" y="-356"/>
              <a:ext cx="56" cy="6"/>
            </a:xfrm>
            <a:prstGeom prst="line">
              <a:avLst/>
            </a:prstGeom>
            <a:noFill/>
            <a:ln w="8">
              <a:solidFill>
                <a:srgbClr val="5A2B1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16" name="Freeform 117"/>
            <p:cNvSpPr>
              <a:spLocks/>
            </p:cNvSpPr>
            <p:nvPr userDrawn="1"/>
          </p:nvSpPr>
          <p:spPr bwMode="auto">
            <a:xfrm>
              <a:off x="1844" y="-344"/>
              <a:ext cx="56" cy="6"/>
            </a:xfrm>
            <a:custGeom>
              <a:avLst/>
              <a:gdLst>
                <a:gd name="T0" fmla="*/ 0 w 56"/>
                <a:gd name="T1" fmla="*/ 0 h 6"/>
                <a:gd name="T2" fmla="*/ 26 w 56"/>
                <a:gd name="T3" fmla="*/ 4 h 6"/>
                <a:gd name="T4" fmla="*/ 56 w 56"/>
                <a:gd name="T5" fmla="*/ 6 h 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6" h="6">
                  <a:moveTo>
                    <a:pt x="0" y="0"/>
                  </a:moveTo>
                  <a:lnTo>
                    <a:pt x="26" y="4"/>
                  </a:lnTo>
                  <a:lnTo>
                    <a:pt x="56" y="6"/>
                  </a:lnTo>
                </a:path>
              </a:pathLst>
            </a:custGeom>
            <a:noFill/>
            <a:ln w="8">
              <a:solidFill>
                <a:srgbClr val="5A2B1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17" name="Line 118"/>
            <p:cNvSpPr>
              <a:spLocks noChangeShapeType="1"/>
            </p:cNvSpPr>
            <p:nvPr userDrawn="1"/>
          </p:nvSpPr>
          <p:spPr bwMode="auto">
            <a:xfrm>
              <a:off x="1956" y="-332"/>
              <a:ext cx="54" cy="4"/>
            </a:xfrm>
            <a:prstGeom prst="line">
              <a:avLst/>
            </a:prstGeom>
            <a:noFill/>
            <a:ln w="8">
              <a:solidFill>
                <a:srgbClr val="5A2B1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18" name="Line 119"/>
            <p:cNvSpPr>
              <a:spLocks noChangeShapeType="1"/>
            </p:cNvSpPr>
            <p:nvPr userDrawn="1"/>
          </p:nvSpPr>
          <p:spPr bwMode="auto">
            <a:xfrm>
              <a:off x="2066" y="-322"/>
              <a:ext cx="56" cy="4"/>
            </a:xfrm>
            <a:prstGeom prst="line">
              <a:avLst/>
            </a:prstGeom>
            <a:noFill/>
            <a:ln w="8">
              <a:solidFill>
                <a:srgbClr val="5A2B1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19" name="Line 120"/>
            <p:cNvSpPr>
              <a:spLocks noChangeShapeType="1"/>
            </p:cNvSpPr>
            <p:nvPr userDrawn="1"/>
          </p:nvSpPr>
          <p:spPr bwMode="auto">
            <a:xfrm>
              <a:off x="2178" y="-314"/>
              <a:ext cx="56" cy="4"/>
            </a:xfrm>
            <a:prstGeom prst="line">
              <a:avLst/>
            </a:prstGeom>
            <a:noFill/>
            <a:ln w="8">
              <a:solidFill>
                <a:srgbClr val="5A2B1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20" name="Line 121"/>
            <p:cNvSpPr>
              <a:spLocks noChangeShapeType="1"/>
            </p:cNvSpPr>
            <p:nvPr userDrawn="1"/>
          </p:nvSpPr>
          <p:spPr bwMode="auto">
            <a:xfrm>
              <a:off x="2290" y="-306"/>
              <a:ext cx="56" cy="4"/>
            </a:xfrm>
            <a:prstGeom prst="line">
              <a:avLst/>
            </a:prstGeom>
            <a:noFill/>
            <a:ln w="8">
              <a:solidFill>
                <a:srgbClr val="5A2B1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21" name="Line 122"/>
            <p:cNvSpPr>
              <a:spLocks noChangeShapeType="1"/>
            </p:cNvSpPr>
            <p:nvPr userDrawn="1"/>
          </p:nvSpPr>
          <p:spPr bwMode="auto">
            <a:xfrm>
              <a:off x="2402" y="-300"/>
              <a:ext cx="56" cy="4"/>
            </a:xfrm>
            <a:prstGeom prst="line">
              <a:avLst/>
            </a:prstGeom>
            <a:noFill/>
            <a:ln w="8">
              <a:solidFill>
                <a:srgbClr val="5A2B1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22" name="Freeform 123"/>
            <p:cNvSpPr>
              <a:spLocks/>
            </p:cNvSpPr>
            <p:nvPr userDrawn="1"/>
          </p:nvSpPr>
          <p:spPr bwMode="auto">
            <a:xfrm>
              <a:off x="2496" y="-294"/>
              <a:ext cx="28" cy="28"/>
            </a:xfrm>
            <a:custGeom>
              <a:avLst/>
              <a:gdLst>
                <a:gd name="T0" fmla="*/ 0 w 28"/>
                <a:gd name="T1" fmla="*/ 0 h 28"/>
                <a:gd name="T2" fmla="*/ 0 w 28"/>
                <a:gd name="T3" fmla="*/ 0 h 28"/>
                <a:gd name="T4" fmla="*/ 28 w 28"/>
                <a:gd name="T5" fmla="*/ 0 h 28"/>
                <a:gd name="T6" fmla="*/ 28 w 28"/>
                <a:gd name="T7" fmla="*/ 28 h 2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" h="28">
                  <a:moveTo>
                    <a:pt x="0" y="0"/>
                  </a:moveTo>
                  <a:lnTo>
                    <a:pt x="0" y="0"/>
                  </a:lnTo>
                  <a:lnTo>
                    <a:pt x="28" y="0"/>
                  </a:lnTo>
                  <a:lnTo>
                    <a:pt x="28" y="28"/>
                  </a:lnTo>
                </a:path>
              </a:pathLst>
            </a:custGeom>
            <a:noFill/>
            <a:ln w="8">
              <a:solidFill>
                <a:srgbClr val="5A2B1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23" name="Line 124"/>
            <p:cNvSpPr>
              <a:spLocks noChangeShapeType="1"/>
            </p:cNvSpPr>
            <p:nvPr userDrawn="1"/>
          </p:nvSpPr>
          <p:spPr bwMode="auto">
            <a:xfrm>
              <a:off x="2524" y="-208"/>
              <a:ext cx="0" cy="56"/>
            </a:xfrm>
            <a:prstGeom prst="line">
              <a:avLst/>
            </a:prstGeom>
            <a:noFill/>
            <a:ln w="8">
              <a:solidFill>
                <a:srgbClr val="5A2B1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24" name="Freeform 125"/>
            <p:cNvSpPr>
              <a:spLocks/>
            </p:cNvSpPr>
            <p:nvPr userDrawn="1"/>
          </p:nvSpPr>
          <p:spPr bwMode="auto">
            <a:xfrm>
              <a:off x="2526" y="-96"/>
              <a:ext cx="4" cy="56"/>
            </a:xfrm>
            <a:custGeom>
              <a:avLst/>
              <a:gdLst>
                <a:gd name="T0" fmla="*/ 0 w 4"/>
                <a:gd name="T1" fmla="*/ 0 h 56"/>
                <a:gd name="T2" fmla="*/ 2 w 4"/>
                <a:gd name="T3" fmla="*/ 32 h 56"/>
                <a:gd name="T4" fmla="*/ 4 w 4"/>
                <a:gd name="T5" fmla="*/ 56 h 5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" h="56">
                  <a:moveTo>
                    <a:pt x="0" y="0"/>
                  </a:moveTo>
                  <a:lnTo>
                    <a:pt x="2" y="32"/>
                  </a:lnTo>
                  <a:lnTo>
                    <a:pt x="4" y="56"/>
                  </a:lnTo>
                </a:path>
              </a:pathLst>
            </a:custGeom>
            <a:noFill/>
            <a:ln w="8">
              <a:solidFill>
                <a:srgbClr val="5A2B1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25" name="Freeform 126"/>
            <p:cNvSpPr>
              <a:spLocks/>
            </p:cNvSpPr>
            <p:nvPr userDrawn="1"/>
          </p:nvSpPr>
          <p:spPr bwMode="auto">
            <a:xfrm>
              <a:off x="2538" y="14"/>
              <a:ext cx="14" cy="54"/>
            </a:xfrm>
            <a:custGeom>
              <a:avLst/>
              <a:gdLst>
                <a:gd name="T0" fmla="*/ 0 w 14"/>
                <a:gd name="T1" fmla="*/ 0 h 54"/>
                <a:gd name="T2" fmla="*/ 2 w 14"/>
                <a:gd name="T3" fmla="*/ 4 h 54"/>
                <a:gd name="T4" fmla="*/ 10 w 14"/>
                <a:gd name="T5" fmla="*/ 44 h 54"/>
                <a:gd name="T6" fmla="*/ 14 w 14"/>
                <a:gd name="T7" fmla="*/ 54 h 5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" h="54">
                  <a:moveTo>
                    <a:pt x="0" y="0"/>
                  </a:moveTo>
                  <a:lnTo>
                    <a:pt x="2" y="4"/>
                  </a:lnTo>
                  <a:lnTo>
                    <a:pt x="10" y="44"/>
                  </a:lnTo>
                  <a:lnTo>
                    <a:pt x="14" y="54"/>
                  </a:lnTo>
                </a:path>
              </a:pathLst>
            </a:custGeom>
            <a:noFill/>
            <a:ln w="8">
              <a:solidFill>
                <a:srgbClr val="5A2B1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26" name="Freeform 127"/>
            <p:cNvSpPr>
              <a:spLocks/>
            </p:cNvSpPr>
            <p:nvPr userDrawn="1"/>
          </p:nvSpPr>
          <p:spPr bwMode="auto">
            <a:xfrm>
              <a:off x="2572" y="122"/>
              <a:ext cx="28" cy="48"/>
            </a:xfrm>
            <a:custGeom>
              <a:avLst/>
              <a:gdLst>
                <a:gd name="T0" fmla="*/ 0 w 28"/>
                <a:gd name="T1" fmla="*/ 0 h 48"/>
                <a:gd name="T2" fmla="*/ 4 w 28"/>
                <a:gd name="T3" fmla="*/ 8 h 48"/>
                <a:gd name="T4" fmla="*/ 22 w 28"/>
                <a:gd name="T5" fmla="*/ 40 h 48"/>
                <a:gd name="T6" fmla="*/ 28 w 28"/>
                <a:gd name="T7" fmla="*/ 48 h 4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" h="48">
                  <a:moveTo>
                    <a:pt x="0" y="0"/>
                  </a:moveTo>
                  <a:lnTo>
                    <a:pt x="4" y="8"/>
                  </a:lnTo>
                  <a:lnTo>
                    <a:pt x="22" y="40"/>
                  </a:lnTo>
                  <a:lnTo>
                    <a:pt x="28" y="48"/>
                  </a:lnTo>
                </a:path>
              </a:pathLst>
            </a:custGeom>
            <a:noFill/>
            <a:ln w="8">
              <a:solidFill>
                <a:srgbClr val="5A2B1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27" name="Freeform 128"/>
            <p:cNvSpPr>
              <a:spLocks/>
            </p:cNvSpPr>
            <p:nvPr userDrawn="1"/>
          </p:nvSpPr>
          <p:spPr bwMode="auto">
            <a:xfrm>
              <a:off x="2636" y="212"/>
              <a:ext cx="42" cy="36"/>
            </a:xfrm>
            <a:custGeom>
              <a:avLst/>
              <a:gdLst>
                <a:gd name="T0" fmla="*/ 0 w 42"/>
                <a:gd name="T1" fmla="*/ 0 h 36"/>
                <a:gd name="T2" fmla="*/ 4 w 42"/>
                <a:gd name="T3" fmla="*/ 6 h 36"/>
                <a:gd name="T4" fmla="*/ 18 w 42"/>
                <a:gd name="T5" fmla="*/ 18 h 36"/>
                <a:gd name="T6" fmla="*/ 32 w 42"/>
                <a:gd name="T7" fmla="*/ 30 h 36"/>
                <a:gd name="T8" fmla="*/ 42 w 42"/>
                <a:gd name="T9" fmla="*/ 36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2" h="36">
                  <a:moveTo>
                    <a:pt x="0" y="0"/>
                  </a:moveTo>
                  <a:lnTo>
                    <a:pt x="4" y="6"/>
                  </a:lnTo>
                  <a:lnTo>
                    <a:pt x="18" y="18"/>
                  </a:lnTo>
                  <a:lnTo>
                    <a:pt x="32" y="30"/>
                  </a:lnTo>
                  <a:lnTo>
                    <a:pt x="42" y="36"/>
                  </a:lnTo>
                </a:path>
              </a:pathLst>
            </a:custGeom>
            <a:noFill/>
            <a:ln w="8">
              <a:solidFill>
                <a:srgbClr val="5A2B1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28" name="Freeform 129"/>
            <p:cNvSpPr>
              <a:spLocks/>
            </p:cNvSpPr>
            <p:nvPr userDrawn="1"/>
          </p:nvSpPr>
          <p:spPr bwMode="auto">
            <a:xfrm>
              <a:off x="2728" y="272"/>
              <a:ext cx="54" cy="16"/>
            </a:xfrm>
            <a:custGeom>
              <a:avLst/>
              <a:gdLst>
                <a:gd name="T0" fmla="*/ 0 w 54"/>
                <a:gd name="T1" fmla="*/ 0 h 16"/>
                <a:gd name="T2" fmla="*/ 10 w 54"/>
                <a:gd name="T3" fmla="*/ 4 h 16"/>
                <a:gd name="T4" fmla="*/ 30 w 54"/>
                <a:gd name="T5" fmla="*/ 12 h 16"/>
                <a:gd name="T6" fmla="*/ 52 w 54"/>
                <a:gd name="T7" fmla="*/ 16 h 16"/>
                <a:gd name="T8" fmla="*/ 54 w 54"/>
                <a:gd name="T9" fmla="*/ 16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4" h="16">
                  <a:moveTo>
                    <a:pt x="0" y="0"/>
                  </a:moveTo>
                  <a:lnTo>
                    <a:pt x="10" y="4"/>
                  </a:lnTo>
                  <a:lnTo>
                    <a:pt x="30" y="12"/>
                  </a:lnTo>
                  <a:lnTo>
                    <a:pt x="52" y="16"/>
                  </a:lnTo>
                  <a:lnTo>
                    <a:pt x="54" y="16"/>
                  </a:lnTo>
                </a:path>
              </a:pathLst>
            </a:custGeom>
            <a:noFill/>
            <a:ln w="8">
              <a:solidFill>
                <a:srgbClr val="5A2B1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29" name="Freeform 130"/>
            <p:cNvSpPr>
              <a:spLocks/>
            </p:cNvSpPr>
            <p:nvPr userDrawn="1"/>
          </p:nvSpPr>
          <p:spPr bwMode="auto">
            <a:xfrm>
              <a:off x="2838" y="296"/>
              <a:ext cx="56" cy="2"/>
            </a:xfrm>
            <a:custGeom>
              <a:avLst/>
              <a:gdLst>
                <a:gd name="T0" fmla="*/ 0 w 56"/>
                <a:gd name="T1" fmla="*/ 0 h 2"/>
                <a:gd name="T2" fmla="*/ 12 w 56"/>
                <a:gd name="T3" fmla="*/ 2 h 2"/>
                <a:gd name="T4" fmla="*/ 38 w 56"/>
                <a:gd name="T5" fmla="*/ 2 h 2"/>
                <a:gd name="T6" fmla="*/ 56 w 56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6" h="2">
                  <a:moveTo>
                    <a:pt x="0" y="0"/>
                  </a:moveTo>
                  <a:lnTo>
                    <a:pt x="12" y="2"/>
                  </a:lnTo>
                  <a:lnTo>
                    <a:pt x="38" y="2"/>
                  </a:lnTo>
                  <a:lnTo>
                    <a:pt x="56" y="2"/>
                  </a:lnTo>
                </a:path>
              </a:pathLst>
            </a:custGeom>
            <a:noFill/>
            <a:ln w="8">
              <a:solidFill>
                <a:srgbClr val="5A2B1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30" name="Freeform 131"/>
            <p:cNvSpPr>
              <a:spLocks/>
            </p:cNvSpPr>
            <p:nvPr userDrawn="1"/>
          </p:nvSpPr>
          <p:spPr bwMode="auto">
            <a:xfrm>
              <a:off x="2950" y="280"/>
              <a:ext cx="54" cy="12"/>
            </a:xfrm>
            <a:custGeom>
              <a:avLst/>
              <a:gdLst>
                <a:gd name="T0" fmla="*/ 0 w 54"/>
                <a:gd name="T1" fmla="*/ 12 h 12"/>
                <a:gd name="T2" fmla="*/ 20 w 54"/>
                <a:gd name="T3" fmla="*/ 8 h 12"/>
                <a:gd name="T4" fmla="*/ 42 w 54"/>
                <a:gd name="T5" fmla="*/ 4 h 12"/>
                <a:gd name="T6" fmla="*/ 54 w 54"/>
                <a:gd name="T7" fmla="*/ 0 h 1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4" h="12">
                  <a:moveTo>
                    <a:pt x="0" y="12"/>
                  </a:moveTo>
                  <a:lnTo>
                    <a:pt x="20" y="8"/>
                  </a:lnTo>
                  <a:lnTo>
                    <a:pt x="42" y="4"/>
                  </a:lnTo>
                  <a:lnTo>
                    <a:pt x="54" y="0"/>
                  </a:lnTo>
                </a:path>
              </a:pathLst>
            </a:custGeom>
            <a:noFill/>
            <a:ln w="8">
              <a:solidFill>
                <a:srgbClr val="5A2B1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31" name="Freeform 132"/>
            <p:cNvSpPr>
              <a:spLocks/>
            </p:cNvSpPr>
            <p:nvPr userDrawn="1"/>
          </p:nvSpPr>
          <p:spPr bwMode="auto">
            <a:xfrm>
              <a:off x="3054" y="224"/>
              <a:ext cx="46" cy="32"/>
            </a:xfrm>
            <a:custGeom>
              <a:avLst/>
              <a:gdLst>
                <a:gd name="T0" fmla="*/ 0 w 46"/>
                <a:gd name="T1" fmla="*/ 32 h 32"/>
                <a:gd name="T2" fmla="*/ 10 w 46"/>
                <a:gd name="T3" fmla="*/ 28 h 32"/>
                <a:gd name="T4" fmla="*/ 26 w 46"/>
                <a:gd name="T5" fmla="*/ 18 h 32"/>
                <a:gd name="T6" fmla="*/ 42 w 46"/>
                <a:gd name="T7" fmla="*/ 6 h 32"/>
                <a:gd name="T8" fmla="*/ 46 w 46"/>
                <a:gd name="T9" fmla="*/ 0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6" h="32">
                  <a:moveTo>
                    <a:pt x="0" y="32"/>
                  </a:moveTo>
                  <a:lnTo>
                    <a:pt x="10" y="28"/>
                  </a:lnTo>
                  <a:lnTo>
                    <a:pt x="26" y="18"/>
                  </a:lnTo>
                  <a:lnTo>
                    <a:pt x="42" y="6"/>
                  </a:lnTo>
                  <a:lnTo>
                    <a:pt x="46" y="0"/>
                  </a:lnTo>
                </a:path>
              </a:pathLst>
            </a:custGeom>
            <a:noFill/>
            <a:ln w="8">
              <a:solidFill>
                <a:srgbClr val="5A2B1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32" name="Freeform 133"/>
            <p:cNvSpPr>
              <a:spLocks/>
            </p:cNvSpPr>
            <p:nvPr userDrawn="1"/>
          </p:nvSpPr>
          <p:spPr bwMode="auto">
            <a:xfrm>
              <a:off x="3140" y="138"/>
              <a:ext cx="30" cy="46"/>
            </a:xfrm>
            <a:custGeom>
              <a:avLst/>
              <a:gdLst>
                <a:gd name="T0" fmla="*/ 0 w 30"/>
                <a:gd name="T1" fmla="*/ 46 h 46"/>
                <a:gd name="T2" fmla="*/ 16 w 30"/>
                <a:gd name="T3" fmla="*/ 24 h 46"/>
                <a:gd name="T4" fmla="*/ 30 w 30"/>
                <a:gd name="T5" fmla="*/ 0 h 4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0" h="46">
                  <a:moveTo>
                    <a:pt x="0" y="46"/>
                  </a:moveTo>
                  <a:lnTo>
                    <a:pt x="16" y="24"/>
                  </a:lnTo>
                  <a:lnTo>
                    <a:pt x="30" y="0"/>
                  </a:lnTo>
                </a:path>
              </a:pathLst>
            </a:custGeom>
            <a:noFill/>
            <a:ln w="8">
              <a:solidFill>
                <a:srgbClr val="5A2B1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33" name="Freeform 134"/>
            <p:cNvSpPr>
              <a:spLocks/>
            </p:cNvSpPr>
            <p:nvPr userDrawn="1"/>
          </p:nvSpPr>
          <p:spPr bwMode="auto">
            <a:xfrm>
              <a:off x="3192" y="32"/>
              <a:ext cx="16" cy="54"/>
            </a:xfrm>
            <a:custGeom>
              <a:avLst/>
              <a:gdLst>
                <a:gd name="T0" fmla="*/ 0 w 16"/>
                <a:gd name="T1" fmla="*/ 54 h 54"/>
                <a:gd name="T2" fmla="*/ 10 w 16"/>
                <a:gd name="T3" fmla="*/ 26 h 54"/>
                <a:gd name="T4" fmla="*/ 16 w 16"/>
                <a:gd name="T5" fmla="*/ 0 h 5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" h="54">
                  <a:moveTo>
                    <a:pt x="0" y="54"/>
                  </a:moveTo>
                  <a:lnTo>
                    <a:pt x="10" y="26"/>
                  </a:lnTo>
                  <a:lnTo>
                    <a:pt x="16" y="0"/>
                  </a:lnTo>
                </a:path>
              </a:pathLst>
            </a:custGeom>
            <a:noFill/>
            <a:ln w="8">
              <a:solidFill>
                <a:srgbClr val="5A2B1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34" name="Freeform 135"/>
            <p:cNvSpPr>
              <a:spLocks/>
            </p:cNvSpPr>
            <p:nvPr userDrawn="1"/>
          </p:nvSpPr>
          <p:spPr bwMode="auto">
            <a:xfrm>
              <a:off x="3220" y="-78"/>
              <a:ext cx="6" cy="56"/>
            </a:xfrm>
            <a:custGeom>
              <a:avLst/>
              <a:gdLst>
                <a:gd name="T0" fmla="*/ 0 w 6"/>
                <a:gd name="T1" fmla="*/ 56 h 56"/>
                <a:gd name="T2" fmla="*/ 0 w 6"/>
                <a:gd name="T3" fmla="*/ 56 h 56"/>
                <a:gd name="T4" fmla="*/ 6 w 6"/>
                <a:gd name="T5" fmla="*/ 14 h 56"/>
                <a:gd name="T6" fmla="*/ 6 w 6"/>
                <a:gd name="T7" fmla="*/ 0 h 5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" h="56">
                  <a:moveTo>
                    <a:pt x="0" y="56"/>
                  </a:moveTo>
                  <a:lnTo>
                    <a:pt x="0" y="56"/>
                  </a:lnTo>
                  <a:lnTo>
                    <a:pt x="6" y="14"/>
                  </a:lnTo>
                  <a:lnTo>
                    <a:pt x="6" y="0"/>
                  </a:lnTo>
                </a:path>
              </a:pathLst>
            </a:custGeom>
            <a:noFill/>
            <a:ln w="8">
              <a:solidFill>
                <a:srgbClr val="5A2B1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35" name="Freeform 136"/>
            <p:cNvSpPr>
              <a:spLocks/>
            </p:cNvSpPr>
            <p:nvPr userDrawn="1"/>
          </p:nvSpPr>
          <p:spPr bwMode="auto">
            <a:xfrm>
              <a:off x="3228" y="-190"/>
              <a:ext cx="0" cy="56"/>
            </a:xfrm>
            <a:custGeom>
              <a:avLst/>
              <a:gdLst>
                <a:gd name="T0" fmla="*/ 56 h 56"/>
                <a:gd name="T1" fmla="*/ 38 h 56"/>
                <a:gd name="T2" fmla="*/ 0 h 56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0" y="T0"/>
                </a:cxn>
                <a:cxn ang="T4">
                  <a:pos x="0" y="T1"/>
                </a:cxn>
                <a:cxn ang="T5">
                  <a:pos x="0" y="T2"/>
                </a:cxn>
              </a:cxnLst>
              <a:rect l="0" t="0" r="r" b="b"/>
              <a:pathLst>
                <a:path h="56">
                  <a:moveTo>
                    <a:pt x="0" y="56"/>
                  </a:moveTo>
                  <a:lnTo>
                    <a:pt x="0" y="38"/>
                  </a:lnTo>
                  <a:lnTo>
                    <a:pt x="0" y="0"/>
                  </a:lnTo>
                </a:path>
              </a:pathLst>
            </a:custGeom>
            <a:noFill/>
            <a:ln w="8">
              <a:solidFill>
                <a:srgbClr val="5A2B1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36" name="Freeform 137"/>
            <p:cNvSpPr>
              <a:spLocks/>
            </p:cNvSpPr>
            <p:nvPr userDrawn="1"/>
          </p:nvSpPr>
          <p:spPr bwMode="auto">
            <a:xfrm>
              <a:off x="3228" y="-290"/>
              <a:ext cx="28" cy="30"/>
            </a:xfrm>
            <a:custGeom>
              <a:avLst/>
              <a:gdLst>
                <a:gd name="T0" fmla="*/ 0 w 28"/>
                <a:gd name="T1" fmla="*/ 30 h 30"/>
                <a:gd name="T2" fmla="*/ 0 w 28"/>
                <a:gd name="T3" fmla="*/ 2 h 30"/>
                <a:gd name="T4" fmla="*/ 0 w 28"/>
                <a:gd name="T5" fmla="*/ 2 h 30"/>
                <a:gd name="T6" fmla="*/ 28 w 28"/>
                <a:gd name="T7" fmla="*/ 0 h 3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" h="30">
                  <a:moveTo>
                    <a:pt x="0" y="30"/>
                  </a:moveTo>
                  <a:lnTo>
                    <a:pt x="0" y="2"/>
                  </a:lnTo>
                  <a:lnTo>
                    <a:pt x="28" y="0"/>
                  </a:lnTo>
                </a:path>
              </a:pathLst>
            </a:custGeom>
            <a:noFill/>
            <a:ln w="8">
              <a:solidFill>
                <a:srgbClr val="5A2B1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37" name="Line 138"/>
            <p:cNvSpPr>
              <a:spLocks noChangeShapeType="1"/>
            </p:cNvSpPr>
            <p:nvPr userDrawn="1"/>
          </p:nvSpPr>
          <p:spPr bwMode="auto">
            <a:xfrm flipV="1">
              <a:off x="3312" y="-294"/>
              <a:ext cx="56" cy="2"/>
            </a:xfrm>
            <a:prstGeom prst="line">
              <a:avLst/>
            </a:prstGeom>
            <a:noFill/>
            <a:ln w="8">
              <a:solidFill>
                <a:srgbClr val="5A2B1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38" name="Freeform 139"/>
            <p:cNvSpPr>
              <a:spLocks/>
            </p:cNvSpPr>
            <p:nvPr userDrawn="1"/>
          </p:nvSpPr>
          <p:spPr bwMode="auto">
            <a:xfrm>
              <a:off x="3424" y="-300"/>
              <a:ext cx="56" cy="2"/>
            </a:xfrm>
            <a:custGeom>
              <a:avLst/>
              <a:gdLst>
                <a:gd name="T0" fmla="*/ 0 w 56"/>
                <a:gd name="T1" fmla="*/ 2 h 2"/>
                <a:gd name="T2" fmla="*/ 20 w 56"/>
                <a:gd name="T3" fmla="*/ 2 h 2"/>
                <a:gd name="T4" fmla="*/ 56 w 56"/>
                <a:gd name="T5" fmla="*/ 0 h 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6" h="2">
                  <a:moveTo>
                    <a:pt x="0" y="2"/>
                  </a:moveTo>
                  <a:lnTo>
                    <a:pt x="20" y="2"/>
                  </a:lnTo>
                  <a:lnTo>
                    <a:pt x="56" y="0"/>
                  </a:lnTo>
                </a:path>
              </a:pathLst>
            </a:custGeom>
            <a:noFill/>
            <a:ln w="8">
              <a:solidFill>
                <a:srgbClr val="5A2B1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39" name="Freeform 140"/>
            <p:cNvSpPr>
              <a:spLocks/>
            </p:cNvSpPr>
            <p:nvPr userDrawn="1"/>
          </p:nvSpPr>
          <p:spPr bwMode="auto">
            <a:xfrm>
              <a:off x="3536" y="-308"/>
              <a:ext cx="56" cy="4"/>
            </a:xfrm>
            <a:custGeom>
              <a:avLst/>
              <a:gdLst>
                <a:gd name="T0" fmla="*/ 0 w 56"/>
                <a:gd name="T1" fmla="*/ 4 h 4"/>
                <a:gd name="T2" fmla="*/ 42 w 56"/>
                <a:gd name="T3" fmla="*/ 2 h 4"/>
                <a:gd name="T4" fmla="*/ 56 w 56"/>
                <a:gd name="T5" fmla="*/ 0 h 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6" h="4">
                  <a:moveTo>
                    <a:pt x="0" y="4"/>
                  </a:moveTo>
                  <a:lnTo>
                    <a:pt x="42" y="2"/>
                  </a:lnTo>
                  <a:lnTo>
                    <a:pt x="56" y="0"/>
                  </a:lnTo>
                </a:path>
              </a:pathLst>
            </a:custGeom>
            <a:noFill/>
            <a:ln w="8">
              <a:solidFill>
                <a:srgbClr val="5A2B1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40" name="Line 141"/>
            <p:cNvSpPr>
              <a:spLocks noChangeShapeType="1"/>
            </p:cNvSpPr>
            <p:nvPr userDrawn="1"/>
          </p:nvSpPr>
          <p:spPr bwMode="auto">
            <a:xfrm flipV="1">
              <a:off x="3648" y="-316"/>
              <a:ext cx="56" cy="4"/>
            </a:xfrm>
            <a:prstGeom prst="line">
              <a:avLst/>
            </a:prstGeom>
            <a:noFill/>
            <a:ln w="8">
              <a:solidFill>
                <a:srgbClr val="5A2B1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41" name="Line 142"/>
            <p:cNvSpPr>
              <a:spLocks noChangeShapeType="1"/>
            </p:cNvSpPr>
            <p:nvPr userDrawn="1"/>
          </p:nvSpPr>
          <p:spPr bwMode="auto">
            <a:xfrm flipV="1">
              <a:off x="3760" y="-324"/>
              <a:ext cx="56" cy="4"/>
            </a:xfrm>
            <a:prstGeom prst="line">
              <a:avLst/>
            </a:prstGeom>
            <a:noFill/>
            <a:ln w="8">
              <a:solidFill>
                <a:srgbClr val="5A2B1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42" name="Line 143"/>
            <p:cNvSpPr>
              <a:spLocks noChangeShapeType="1"/>
            </p:cNvSpPr>
            <p:nvPr userDrawn="1"/>
          </p:nvSpPr>
          <p:spPr bwMode="auto">
            <a:xfrm flipV="1">
              <a:off x="3872" y="-334"/>
              <a:ext cx="54" cy="4"/>
            </a:xfrm>
            <a:prstGeom prst="line">
              <a:avLst/>
            </a:prstGeom>
            <a:noFill/>
            <a:ln w="8">
              <a:solidFill>
                <a:srgbClr val="5A2B1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43" name="Freeform 144"/>
            <p:cNvSpPr>
              <a:spLocks/>
            </p:cNvSpPr>
            <p:nvPr userDrawn="1"/>
          </p:nvSpPr>
          <p:spPr bwMode="auto">
            <a:xfrm>
              <a:off x="3982" y="-346"/>
              <a:ext cx="56" cy="6"/>
            </a:xfrm>
            <a:custGeom>
              <a:avLst/>
              <a:gdLst>
                <a:gd name="T0" fmla="*/ 0 w 56"/>
                <a:gd name="T1" fmla="*/ 6 h 6"/>
                <a:gd name="T2" fmla="*/ 10 w 56"/>
                <a:gd name="T3" fmla="*/ 4 h 6"/>
                <a:gd name="T4" fmla="*/ 56 w 56"/>
                <a:gd name="T5" fmla="*/ 0 h 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6" h="6">
                  <a:moveTo>
                    <a:pt x="0" y="6"/>
                  </a:moveTo>
                  <a:lnTo>
                    <a:pt x="10" y="4"/>
                  </a:lnTo>
                  <a:lnTo>
                    <a:pt x="56" y="0"/>
                  </a:lnTo>
                </a:path>
              </a:pathLst>
            </a:custGeom>
            <a:noFill/>
            <a:ln w="8">
              <a:solidFill>
                <a:srgbClr val="5A2B1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44" name="Freeform 145"/>
            <p:cNvSpPr>
              <a:spLocks/>
            </p:cNvSpPr>
            <p:nvPr userDrawn="1"/>
          </p:nvSpPr>
          <p:spPr bwMode="auto">
            <a:xfrm>
              <a:off x="4094" y="-358"/>
              <a:ext cx="56" cy="6"/>
            </a:xfrm>
            <a:custGeom>
              <a:avLst/>
              <a:gdLst>
                <a:gd name="T0" fmla="*/ 0 w 56"/>
                <a:gd name="T1" fmla="*/ 6 h 6"/>
                <a:gd name="T2" fmla="*/ 40 w 56"/>
                <a:gd name="T3" fmla="*/ 2 h 6"/>
                <a:gd name="T4" fmla="*/ 56 w 56"/>
                <a:gd name="T5" fmla="*/ 0 h 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6" h="6">
                  <a:moveTo>
                    <a:pt x="0" y="6"/>
                  </a:moveTo>
                  <a:lnTo>
                    <a:pt x="40" y="2"/>
                  </a:lnTo>
                  <a:lnTo>
                    <a:pt x="56" y="0"/>
                  </a:lnTo>
                </a:path>
              </a:pathLst>
            </a:custGeom>
            <a:noFill/>
            <a:ln w="8">
              <a:solidFill>
                <a:srgbClr val="5A2B1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45" name="Line 146"/>
            <p:cNvSpPr>
              <a:spLocks noChangeShapeType="1"/>
            </p:cNvSpPr>
            <p:nvPr userDrawn="1"/>
          </p:nvSpPr>
          <p:spPr bwMode="auto">
            <a:xfrm flipV="1">
              <a:off x="4206" y="-372"/>
              <a:ext cx="54" cy="6"/>
            </a:xfrm>
            <a:prstGeom prst="line">
              <a:avLst/>
            </a:prstGeom>
            <a:noFill/>
            <a:ln w="8">
              <a:solidFill>
                <a:srgbClr val="5A2B1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46" name="Line 147"/>
            <p:cNvSpPr>
              <a:spLocks noChangeShapeType="1"/>
            </p:cNvSpPr>
            <p:nvPr userDrawn="1"/>
          </p:nvSpPr>
          <p:spPr bwMode="auto">
            <a:xfrm flipV="1">
              <a:off x="4316" y="-388"/>
              <a:ext cx="56" cy="8"/>
            </a:xfrm>
            <a:prstGeom prst="line">
              <a:avLst/>
            </a:prstGeom>
            <a:noFill/>
            <a:ln w="8">
              <a:solidFill>
                <a:srgbClr val="5A2B1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47" name="Line 148"/>
            <p:cNvSpPr>
              <a:spLocks noChangeShapeType="1"/>
            </p:cNvSpPr>
            <p:nvPr userDrawn="1"/>
          </p:nvSpPr>
          <p:spPr bwMode="auto">
            <a:xfrm flipV="1">
              <a:off x="4428" y="-402"/>
              <a:ext cx="54" cy="8"/>
            </a:xfrm>
            <a:prstGeom prst="line">
              <a:avLst/>
            </a:prstGeom>
            <a:noFill/>
            <a:ln w="8">
              <a:solidFill>
                <a:srgbClr val="5A2B1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48" name="Freeform 149"/>
            <p:cNvSpPr>
              <a:spLocks/>
            </p:cNvSpPr>
            <p:nvPr userDrawn="1"/>
          </p:nvSpPr>
          <p:spPr bwMode="auto">
            <a:xfrm>
              <a:off x="4538" y="-420"/>
              <a:ext cx="56" cy="8"/>
            </a:xfrm>
            <a:custGeom>
              <a:avLst/>
              <a:gdLst>
                <a:gd name="T0" fmla="*/ 0 w 56"/>
                <a:gd name="T1" fmla="*/ 8 h 8"/>
                <a:gd name="T2" fmla="*/ 30 w 56"/>
                <a:gd name="T3" fmla="*/ 4 h 8"/>
                <a:gd name="T4" fmla="*/ 56 w 56"/>
                <a:gd name="T5" fmla="*/ 0 h 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6" h="8">
                  <a:moveTo>
                    <a:pt x="0" y="8"/>
                  </a:moveTo>
                  <a:lnTo>
                    <a:pt x="30" y="4"/>
                  </a:lnTo>
                  <a:lnTo>
                    <a:pt x="56" y="0"/>
                  </a:lnTo>
                </a:path>
              </a:pathLst>
            </a:custGeom>
            <a:noFill/>
            <a:ln w="8">
              <a:solidFill>
                <a:srgbClr val="5A2B1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49" name="Line 150"/>
            <p:cNvSpPr>
              <a:spLocks noChangeShapeType="1"/>
            </p:cNvSpPr>
            <p:nvPr userDrawn="1"/>
          </p:nvSpPr>
          <p:spPr bwMode="auto">
            <a:xfrm flipV="1">
              <a:off x="4648" y="-438"/>
              <a:ext cx="56" cy="8"/>
            </a:xfrm>
            <a:prstGeom prst="line">
              <a:avLst/>
            </a:prstGeom>
            <a:noFill/>
            <a:ln w="8">
              <a:solidFill>
                <a:srgbClr val="5A2B1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50" name="Line 151"/>
            <p:cNvSpPr>
              <a:spLocks noChangeShapeType="1"/>
            </p:cNvSpPr>
            <p:nvPr userDrawn="1"/>
          </p:nvSpPr>
          <p:spPr bwMode="auto">
            <a:xfrm flipV="1">
              <a:off x="4758" y="-458"/>
              <a:ext cx="56" cy="10"/>
            </a:xfrm>
            <a:prstGeom prst="line">
              <a:avLst/>
            </a:prstGeom>
            <a:noFill/>
            <a:ln w="8">
              <a:solidFill>
                <a:srgbClr val="5A2B1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51" name="Line 152"/>
            <p:cNvSpPr>
              <a:spLocks noChangeShapeType="1"/>
            </p:cNvSpPr>
            <p:nvPr userDrawn="1"/>
          </p:nvSpPr>
          <p:spPr bwMode="auto">
            <a:xfrm flipV="1">
              <a:off x="4870" y="-478"/>
              <a:ext cx="54" cy="10"/>
            </a:xfrm>
            <a:prstGeom prst="line">
              <a:avLst/>
            </a:prstGeom>
            <a:noFill/>
            <a:ln w="8">
              <a:solidFill>
                <a:srgbClr val="5A2B1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52" name="Freeform 153"/>
            <p:cNvSpPr>
              <a:spLocks/>
            </p:cNvSpPr>
            <p:nvPr userDrawn="1"/>
          </p:nvSpPr>
          <p:spPr bwMode="auto">
            <a:xfrm>
              <a:off x="4978" y="-502"/>
              <a:ext cx="56" cy="12"/>
            </a:xfrm>
            <a:custGeom>
              <a:avLst/>
              <a:gdLst>
                <a:gd name="T0" fmla="*/ 0 w 56"/>
                <a:gd name="T1" fmla="*/ 12 h 12"/>
                <a:gd name="T2" fmla="*/ 30 w 56"/>
                <a:gd name="T3" fmla="*/ 6 h 12"/>
                <a:gd name="T4" fmla="*/ 56 w 56"/>
                <a:gd name="T5" fmla="*/ 0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6" h="12">
                  <a:moveTo>
                    <a:pt x="0" y="12"/>
                  </a:moveTo>
                  <a:lnTo>
                    <a:pt x="30" y="6"/>
                  </a:lnTo>
                  <a:lnTo>
                    <a:pt x="56" y="0"/>
                  </a:lnTo>
                </a:path>
              </a:pathLst>
            </a:custGeom>
            <a:noFill/>
            <a:ln w="8">
              <a:solidFill>
                <a:srgbClr val="5A2B1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53" name="Line 154"/>
            <p:cNvSpPr>
              <a:spLocks noChangeShapeType="1"/>
            </p:cNvSpPr>
            <p:nvPr userDrawn="1"/>
          </p:nvSpPr>
          <p:spPr bwMode="auto">
            <a:xfrm flipV="1">
              <a:off x="5088" y="-524"/>
              <a:ext cx="56" cy="12"/>
            </a:xfrm>
            <a:prstGeom prst="line">
              <a:avLst/>
            </a:prstGeom>
            <a:noFill/>
            <a:ln w="8">
              <a:solidFill>
                <a:srgbClr val="5A2B1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54" name="Line 155"/>
            <p:cNvSpPr>
              <a:spLocks noChangeShapeType="1"/>
            </p:cNvSpPr>
            <p:nvPr userDrawn="1"/>
          </p:nvSpPr>
          <p:spPr bwMode="auto">
            <a:xfrm flipV="1">
              <a:off x="5198" y="-550"/>
              <a:ext cx="54" cy="14"/>
            </a:xfrm>
            <a:prstGeom prst="line">
              <a:avLst/>
            </a:prstGeom>
            <a:noFill/>
            <a:ln w="8">
              <a:solidFill>
                <a:srgbClr val="5A2B1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55" name="Line 156"/>
            <p:cNvSpPr>
              <a:spLocks noChangeShapeType="1"/>
            </p:cNvSpPr>
            <p:nvPr userDrawn="1"/>
          </p:nvSpPr>
          <p:spPr bwMode="auto">
            <a:xfrm flipV="1">
              <a:off x="5306" y="-576"/>
              <a:ext cx="56" cy="14"/>
            </a:xfrm>
            <a:prstGeom prst="line">
              <a:avLst/>
            </a:prstGeom>
            <a:noFill/>
            <a:ln w="8">
              <a:solidFill>
                <a:srgbClr val="5A2B1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56" name="Freeform 157"/>
            <p:cNvSpPr>
              <a:spLocks/>
            </p:cNvSpPr>
            <p:nvPr userDrawn="1"/>
          </p:nvSpPr>
          <p:spPr bwMode="auto">
            <a:xfrm>
              <a:off x="5416" y="-604"/>
              <a:ext cx="54" cy="14"/>
            </a:xfrm>
            <a:custGeom>
              <a:avLst/>
              <a:gdLst>
                <a:gd name="T0" fmla="*/ 0 w 54"/>
                <a:gd name="T1" fmla="*/ 14 h 14"/>
                <a:gd name="T2" fmla="*/ 30 w 54"/>
                <a:gd name="T3" fmla="*/ 6 h 14"/>
                <a:gd name="T4" fmla="*/ 54 w 54"/>
                <a:gd name="T5" fmla="*/ 0 h 1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4" h="14">
                  <a:moveTo>
                    <a:pt x="0" y="14"/>
                  </a:moveTo>
                  <a:lnTo>
                    <a:pt x="30" y="6"/>
                  </a:lnTo>
                  <a:lnTo>
                    <a:pt x="54" y="0"/>
                  </a:lnTo>
                </a:path>
              </a:pathLst>
            </a:custGeom>
            <a:noFill/>
            <a:ln w="8">
              <a:solidFill>
                <a:srgbClr val="5A2B1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57" name="Line 158"/>
            <p:cNvSpPr>
              <a:spLocks noChangeShapeType="1"/>
            </p:cNvSpPr>
            <p:nvPr userDrawn="1"/>
          </p:nvSpPr>
          <p:spPr bwMode="auto">
            <a:xfrm flipV="1">
              <a:off x="5524" y="-634"/>
              <a:ext cx="54" cy="16"/>
            </a:xfrm>
            <a:prstGeom prst="line">
              <a:avLst/>
            </a:prstGeom>
            <a:noFill/>
            <a:ln w="8">
              <a:solidFill>
                <a:srgbClr val="5A2B1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58" name="Freeform 159"/>
            <p:cNvSpPr>
              <a:spLocks/>
            </p:cNvSpPr>
            <p:nvPr userDrawn="1"/>
          </p:nvSpPr>
          <p:spPr bwMode="auto">
            <a:xfrm>
              <a:off x="5616" y="-680"/>
              <a:ext cx="28" cy="36"/>
            </a:xfrm>
            <a:custGeom>
              <a:avLst/>
              <a:gdLst>
                <a:gd name="T0" fmla="*/ 0 w 28"/>
                <a:gd name="T1" fmla="*/ 36 h 36"/>
                <a:gd name="T2" fmla="*/ 0 w 28"/>
                <a:gd name="T3" fmla="*/ 36 h 36"/>
                <a:gd name="T4" fmla="*/ 28 w 28"/>
                <a:gd name="T5" fmla="*/ 28 h 36"/>
                <a:gd name="T6" fmla="*/ 28 w 28"/>
                <a:gd name="T7" fmla="*/ 0 h 3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" h="36">
                  <a:moveTo>
                    <a:pt x="0" y="36"/>
                  </a:moveTo>
                  <a:lnTo>
                    <a:pt x="0" y="36"/>
                  </a:lnTo>
                  <a:lnTo>
                    <a:pt x="28" y="28"/>
                  </a:lnTo>
                  <a:lnTo>
                    <a:pt x="28" y="0"/>
                  </a:lnTo>
                </a:path>
              </a:pathLst>
            </a:custGeom>
            <a:noFill/>
            <a:ln w="8">
              <a:solidFill>
                <a:srgbClr val="5A2B1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59" name="Line 160"/>
            <p:cNvSpPr>
              <a:spLocks noChangeShapeType="1"/>
            </p:cNvSpPr>
            <p:nvPr userDrawn="1"/>
          </p:nvSpPr>
          <p:spPr bwMode="auto">
            <a:xfrm flipV="1">
              <a:off x="5644" y="-792"/>
              <a:ext cx="0" cy="56"/>
            </a:xfrm>
            <a:prstGeom prst="line">
              <a:avLst/>
            </a:prstGeom>
            <a:noFill/>
            <a:ln w="8">
              <a:solidFill>
                <a:srgbClr val="5A2B1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60" name="Line 161"/>
            <p:cNvSpPr>
              <a:spLocks noChangeShapeType="1"/>
            </p:cNvSpPr>
            <p:nvPr userDrawn="1"/>
          </p:nvSpPr>
          <p:spPr bwMode="auto">
            <a:xfrm flipV="1">
              <a:off x="5644" y="-904"/>
              <a:ext cx="0" cy="56"/>
            </a:xfrm>
            <a:prstGeom prst="line">
              <a:avLst/>
            </a:prstGeom>
            <a:noFill/>
            <a:ln w="8">
              <a:solidFill>
                <a:srgbClr val="5A2B1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61" name="Line 162"/>
            <p:cNvSpPr>
              <a:spLocks noChangeShapeType="1"/>
            </p:cNvSpPr>
            <p:nvPr userDrawn="1"/>
          </p:nvSpPr>
          <p:spPr bwMode="auto">
            <a:xfrm flipV="1">
              <a:off x="5644" y="-1016"/>
              <a:ext cx="0" cy="56"/>
            </a:xfrm>
            <a:prstGeom prst="line">
              <a:avLst/>
            </a:prstGeom>
            <a:noFill/>
            <a:ln w="8">
              <a:solidFill>
                <a:srgbClr val="5A2B1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62" name="Line 163"/>
            <p:cNvSpPr>
              <a:spLocks noChangeShapeType="1"/>
            </p:cNvSpPr>
            <p:nvPr userDrawn="1"/>
          </p:nvSpPr>
          <p:spPr bwMode="auto">
            <a:xfrm flipV="1">
              <a:off x="5644" y="-1128"/>
              <a:ext cx="0" cy="56"/>
            </a:xfrm>
            <a:prstGeom prst="line">
              <a:avLst/>
            </a:prstGeom>
            <a:noFill/>
            <a:ln w="8">
              <a:solidFill>
                <a:srgbClr val="5A2B1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63" name="Line 164"/>
            <p:cNvSpPr>
              <a:spLocks noChangeShapeType="1"/>
            </p:cNvSpPr>
            <p:nvPr userDrawn="1"/>
          </p:nvSpPr>
          <p:spPr bwMode="auto">
            <a:xfrm flipV="1">
              <a:off x="5644" y="-1240"/>
              <a:ext cx="0" cy="56"/>
            </a:xfrm>
            <a:prstGeom prst="line">
              <a:avLst/>
            </a:prstGeom>
            <a:noFill/>
            <a:ln w="8">
              <a:solidFill>
                <a:srgbClr val="5A2B1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64" name="Line 165"/>
            <p:cNvSpPr>
              <a:spLocks noChangeShapeType="1"/>
            </p:cNvSpPr>
            <p:nvPr userDrawn="1"/>
          </p:nvSpPr>
          <p:spPr bwMode="auto">
            <a:xfrm flipV="1">
              <a:off x="5644" y="-1352"/>
              <a:ext cx="0" cy="56"/>
            </a:xfrm>
            <a:prstGeom prst="line">
              <a:avLst/>
            </a:prstGeom>
            <a:noFill/>
            <a:ln w="8">
              <a:solidFill>
                <a:srgbClr val="5A2B1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65" name="Line 166"/>
            <p:cNvSpPr>
              <a:spLocks noChangeShapeType="1"/>
            </p:cNvSpPr>
            <p:nvPr userDrawn="1"/>
          </p:nvSpPr>
          <p:spPr bwMode="auto">
            <a:xfrm flipV="1">
              <a:off x="5644" y="-1464"/>
              <a:ext cx="0" cy="56"/>
            </a:xfrm>
            <a:prstGeom prst="line">
              <a:avLst/>
            </a:prstGeom>
            <a:noFill/>
            <a:ln w="8">
              <a:solidFill>
                <a:srgbClr val="5A2B1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66" name="Line 167"/>
            <p:cNvSpPr>
              <a:spLocks noChangeShapeType="1"/>
            </p:cNvSpPr>
            <p:nvPr userDrawn="1"/>
          </p:nvSpPr>
          <p:spPr bwMode="auto">
            <a:xfrm flipV="1">
              <a:off x="5644" y="-1576"/>
              <a:ext cx="0" cy="56"/>
            </a:xfrm>
            <a:prstGeom prst="line">
              <a:avLst/>
            </a:prstGeom>
            <a:noFill/>
            <a:ln w="8">
              <a:solidFill>
                <a:srgbClr val="5A2B1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67" name="Line 168"/>
            <p:cNvSpPr>
              <a:spLocks noChangeShapeType="1"/>
            </p:cNvSpPr>
            <p:nvPr userDrawn="1"/>
          </p:nvSpPr>
          <p:spPr bwMode="auto">
            <a:xfrm flipV="1">
              <a:off x="5644" y="-1688"/>
              <a:ext cx="0" cy="56"/>
            </a:xfrm>
            <a:prstGeom prst="line">
              <a:avLst/>
            </a:prstGeom>
            <a:noFill/>
            <a:ln w="8">
              <a:solidFill>
                <a:srgbClr val="5A2B1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68" name="Line 169"/>
            <p:cNvSpPr>
              <a:spLocks noChangeShapeType="1"/>
            </p:cNvSpPr>
            <p:nvPr userDrawn="1"/>
          </p:nvSpPr>
          <p:spPr bwMode="auto">
            <a:xfrm flipV="1">
              <a:off x="5644" y="-1800"/>
              <a:ext cx="0" cy="56"/>
            </a:xfrm>
            <a:prstGeom prst="line">
              <a:avLst/>
            </a:prstGeom>
            <a:noFill/>
            <a:ln w="8">
              <a:solidFill>
                <a:srgbClr val="5A2B1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69" name="Line 170"/>
            <p:cNvSpPr>
              <a:spLocks noChangeShapeType="1"/>
            </p:cNvSpPr>
            <p:nvPr userDrawn="1"/>
          </p:nvSpPr>
          <p:spPr bwMode="auto">
            <a:xfrm flipV="1">
              <a:off x="5644" y="-1912"/>
              <a:ext cx="0" cy="56"/>
            </a:xfrm>
            <a:prstGeom prst="line">
              <a:avLst/>
            </a:prstGeom>
            <a:noFill/>
            <a:ln w="8">
              <a:solidFill>
                <a:srgbClr val="5A2B1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70" name="Line 171"/>
            <p:cNvSpPr>
              <a:spLocks noChangeShapeType="1"/>
            </p:cNvSpPr>
            <p:nvPr userDrawn="1"/>
          </p:nvSpPr>
          <p:spPr bwMode="auto">
            <a:xfrm flipV="1">
              <a:off x="5644" y="-2024"/>
              <a:ext cx="0" cy="56"/>
            </a:xfrm>
            <a:prstGeom prst="line">
              <a:avLst/>
            </a:prstGeom>
            <a:noFill/>
            <a:ln w="8">
              <a:solidFill>
                <a:srgbClr val="5A2B1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71" name="Line 172"/>
            <p:cNvSpPr>
              <a:spLocks noChangeShapeType="1"/>
            </p:cNvSpPr>
            <p:nvPr userDrawn="1"/>
          </p:nvSpPr>
          <p:spPr bwMode="auto">
            <a:xfrm flipV="1">
              <a:off x="5644" y="-2136"/>
              <a:ext cx="0" cy="56"/>
            </a:xfrm>
            <a:prstGeom prst="line">
              <a:avLst/>
            </a:prstGeom>
            <a:noFill/>
            <a:ln w="8">
              <a:solidFill>
                <a:srgbClr val="5A2B1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72" name="Freeform 173"/>
            <p:cNvSpPr>
              <a:spLocks/>
            </p:cNvSpPr>
            <p:nvPr userDrawn="1"/>
          </p:nvSpPr>
          <p:spPr bwMode="auto">
            <a:xfrm>
              <a:off x="5616" y="-2226"/>
              <a:ext cx="28" cy="28"/>
            </a:xfrm>
            <a:custGeom>
              <a:avLst/>
              <a:gdLst>
                <a:gd name="T0" fmla="*/ 28 w 28"/>
                <a:gd name="T1" fmla="*/ 28 h 28"/>
                <a:gd name="T2" fmla="*/ 28 w 28"/>
                <a:gd name="T3" fmla="*/ 0 h 28"/>
                <a:gd name="T4" fmla="*/ 0 w 28"/>
                <a:gd name="T5" fmla="*/ 0 h 2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8" h="28">
                  <a:moveTo>
                    <a:pt x="28" y="28"/>
                  </a:moveTo>
                  <a:lnTo>
                    <a:pt x="28" y="0"/>
                  </a:lnTo>
                  <a:lnTo>
                    <a:pt x="0" y="0"/>
                  </a:lnTo>
                </a:path>
              </a:pathLst>
            </a:custGeom>
            <a:noFill/>
            <a:ln w="8">
              <a:solidFill>
                <a:srgbClr val="5A2B1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73" name="Line 174"/>
            <p:cNvSpPr>
              <a:spLocks noChangeShapeType="1"/>
            </p:cNvSpPr>
            <p:nvPr userDrawn="1"/>
          </p:nvSpPr>
          <p:spPr bwMode="auto">
            <a:xfrm flipH="1">
              <a:off x="5504" y="-2226"/>
              <a:ext cx="56" cy="0"/>
            </a:xfrm>
            <a:prstGeom prst="line">
              <a:avLst/>
            </a:prstGeom>
            <a:noFill/>
            <a:ln w="8">
              <a:solidFill>
                <a:srgbClr val="5A2B1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74" name="Line 175"/>
            <p:cNvSpPr>
              <a:spLocks noChangeShapeType="1"/>
            </p:cNvSpPr>
            <p:nvPr userDrawn="1"/>
          </p:nvSpPr>
          <p:spPr bwMode="auto">
            <a:xfrm flipH="1">
              <a:off x="5392" y="-2226"/>
              <a:ext cx="56" cy="0"/>
            </a:xfrm>
            <a:prstGeom prst="line">
              <a:avLst/>
            </a:prstGeom>
            <a:noFill/>
            <a:ln w="8">
              <a:solidFill>
                <a:srgbClr val="5A2B1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75" name="Line 176"/>
            <p:cNvSpPr>
              <a:spLocks noChangeShapeType="1"/>
            </p:cNvSpPr>
            <p:nvPr userDrawn="1"/>
          </p:nvSpPr>
          <p:spPr bwMode="auto">
            <a:xfrm flipH="1">
              <a:off x="5280" y="-2226"/>
              <a:ext cx="56" cy="0"/>
            </a:xfrm>
            <a:prstGeom prst="line">
              <a:avLst/>
            </a:prstGeom>
            <a:noFill/>
            <a:ln w="8">
              <a:solidFill>
                <a:srgbClr val="5A2B1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76" name="Line 177"/>
            <p:cNvSpPr>
              <a:spLocks noChangeShapeType="1"/>
            </p:cNvSpPr>
            <p:nvPr userDrawn="1"/>
          </p:nvSpPr>
          <p:spPr bwMode="auto">
            <a:xfrm flipH="1">
              <a:off x="5168" y="-2226"/>
              <a:ext cx="56" cy="0"/>
            </a:xfrm>
            <a:prstGeom prst="line">
              <a:avLst/>
            </a:prstGeom>
            <a:noFill/>
            <a:ln w="8">
              <a:solidFill>
                <a:srgbClr val="5A2B1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77" name="Line 178"/>
            <p:cNvSpPr>
              <a:spLocks noChangeShapeType="1"/>
            </p:cNvSpPr>
            <p:nvPr userDrawn="1"/>
          </p:nvSpPr>
          <p:spPr bwMode="auto">
            <a:xfrm flipH="1">
              <a:off x="5056" y="-2226"/>
              <a:ext cx="56" cy="0"/>
            </a:xfrm>
            <a:prstGeom prst="line">
              <a:avLst/>
            </a:prstGeom>
            <a:noFill/>
            <a:ln w="8">
              <a:solidFill>
                <a:srgbClr val="5A2B1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78" name="Line 179"/>
            <p:cNvSpPr>
              <a:spLocks noChangeShapeType="1"/>
            </p:cNvSpPr>
            <p:nvPr userDrawn="1"/>
          </p:nvSpPr>
          <p:spPr bwMode="auto">
            <a:xfrm flipH="1">
              <a:off x="4944" y="-2226"/>
              <a:ext cx="56" cy="0"/>
            </a:xfrm>
            <a:prstGeom prst="line">
              <a:avLst/>
            </a:prstGeom>
            <a:noFill/>
            <a:ln w="8">
              <a:solidFill>
                <a:srgbClr val="5A2B1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79" name="Line 180"/>
            <p:cNvSpPr>
              <a:spLocks noChangeShapeType="1"/>
            </p:cNvSpPr>
            <p:nvPr userDrawn="1"/>
          </p:nvSpPr>
          <p:spPr bwMode="auto">
            <a:xfrm flipH="1">
              <a:off x="4832" y="-2226"/>
              <a:ext cx="56" cy="0"/>
            </a:xfrm>
            <a:prstGeom prst="line">
              <a:avLst/>
            </a:prstGeom>
            <a:noFill/>
            <a:ln w="8">
              <a:solidFill>
                <a:srgbClr val="5A2B1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80" name="Line 181"/>
            <p:cNvSpPr>
              <a:spLocks noChangeShapeType="1"/>
            </p:cNvSpPr>
            <p:nvPr userDrawn="1"/>
          </p:nvSpPr>
          <p:spPr bwMode="auto">
            <a:xfrm flipH="1">
              <a:off x="4720" y="-2226"/>
              <a:ext cx="56" cy="0"/>
            </a:xfrm>
            <a:prstGeom prst="line">
              <a:avLst/>
            </a:prstGeom>
            <a:noFill/>
            <a:ln w="8">
              <a:solidFill>
                <a:srgbClr val="5A2B1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81" name="Line 182"/>
            <p:cNvSpPr>
              <a:spLocks noChangeShapeType="1"/>
            </p:cNvSpPr>
            <p:nvPr userDrawn="1"/>
          </p:nvSpPr>
          <p:spPr bwMode="auto">
            <a:xfrm flipH="1">
              <a:off x="4608" y="-2226"/>
              <a:ext cx="56" cy="0"/>
            </a:xfrm>
            <a:prstGeom prst="line">
              <a:avLst/>
            </a:prstGeom>
            <a:noFill/>
            <a:ln w="8">
              <a:solidFill>
                <a:srgbClr val="5A2B1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82" name="Line 183"/>
            <p:cNvSpPr>
              <a:spLocks noChangeShapeType="1"/>
            </p:cNvSpPr>
            <p:nvPr userDrawn="1"/>
          </p:nvSpPr>
          <p:spPr bwMode="auto">
            <a:xfrm flipH="1">
              <a:off x="4496" y="-2226"/>
              <a:ext cx="56" cy="0"/>
            </a:xfrm>
            <a:prstGeom prst="line">
              <a:avLst/>
            </a:prstGeom>
            <a:noFill/>
            <a:ln w="8">
              <a:solidFill>
                <a:srgbClr val="5A2B1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83" name="Line 184"/>
            <p:cNvSpPr>
              <a:spLocks noChangeShapeType="1"/>
            </p:cNvSpPr>
            <p:nvPr userDrawn="1"/>
          </p:nvSpPr>
          <p:spPr bwMode="auto">
            <a:xfrm flipH="1">
              <a:off x="4384" y="-2226"/>
              <a:ext cx="56" cy="0"/>
            </a:xfrm>
            <a:prstGeom prst="line">
              <a:avLst/>
            </a:prstGeom>
            <a:noFill/>
            <a:ln w="8">
              <a:solidFill>
                <a:srgbClr val="5A2B1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84" name="Line 185"/>
            <p:cNvSpPr>
              <a:spLocks noChangeShapeType="1"/>
            </p:cNvSpPr>
            <p:nvPr userDrawn="1"/>
          </p:nvSpPr>
          <p:spPr bwMode="auto">
            <a:xfrm flipH="1">
              <a:off x="4272" y="-2226"/>
              <a:ext cx="56" cy="0"/>
            </a:xfrm>
            <a:prstGeom prst="line">
              <a:avLst/>
            </a:prstGeom>
            <a:noFill/>
            <a:ln w="8">
              <a:solidFill>
                <a:srgbClr val="5A2B1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85" name="Line 186"/>
            <p:cNvSpPr>
              <a:spLocks noChangeShapeType="1"/>
            </p:cNvSpPr>
            <p:nvPr userDrawn="1"/>
          </p:nvSpPr>
          <p:spPr bwMode="auto">
            <a:xfrm flipH="1">
              <a:off x="4160" y="-2226"/>
              <a:ext cx="56" cy="0"/>
            </a:xfrm>
            <a:prstGeom prst="line">
              <a:avLst/>
            </a:prstGeom>
            <a:noFill/>
            <a:ln w="8">
              <a:solidFill>
                <a:srgbClr val="5A2B1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86" name="Line 187"/>
            <p:cNvSpPr>
              <a:spLocks noChangeShapeType="1"/>
            </p:cNvSpPr>
            <p:nvPr userDrawn="1"/>
          </p:nvSpPr>
          <p:spPr bwMode="auto">
            <a:xfrm flipH="1">
              <a:off x="4048" y="-2226"/>
              <a:ext cx="56" cy="0"/>
            </a:xfrm>
            <a:prstGeom prst="line">
              <a:avLst/>
            </a:prstGeom>
            <a:noFill/>
            <a:ln w="8">
              <a:solidFill>
                <a:srgbClr val="5A2B1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87" name="Line 188"/>
            <p:cNvSpPr>
              <a:spLocks noChangeShapeType="1"/>
            </p:cNvSpPr>
            <p:nvPr userDrawn="1"/>
          </p:nvSpPr>
          <p:spPr bwMode="auto">
            <a:xfrm flipH="1">
              <a:off x="3936" y="-2226"/>
              <a:ext cx="56" cy="0"/>
            </a:xfrm>
            <a:prstGeom prst="line">
              <a:avLst/>
            </a:prstGeom>
            <a:noFill/>
            <a:ln w="8">
              <a:solidFill>
                <a:srgbClr val="5A2B1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88" name="Line 189"/>
            <p:cNvSpPr>
              <a:spLocks noChangeShapeType="1"/>
            </p:cNvSpPr>
            <p:nvPr userDrawn="1"/>
          </p:nvSpPr>
          <p:spPr bwMode="auto">
            <a:xfrm flipH="1">
              <a:off x="3824" y="-2226"/>
              <a:ext cx="56" cy="0"/>
            </a:xfrm>
            <a:prstGeom prst="line">
              <a:avLst/>
            </a:prstGeom>
            <a:noFill/>
            <a:ln w="8">
              <a:solidFill>
                <a:srgbClr val="5A2B1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89" name="Line 190"/>
            <p:cNvSpPr>
              <a:spLocks noChangeShapeType="1"/>
            </p:cNvSpPr>
            <p:nvPr userDrawn="1"/>
          </p:nvSpPr>
          <p:spPr bwMode="auto">
            <a:xfrm flipH="1">
              <a:off x="3712" y="-2226"/>
              <a:ext cx="56" cy="0"/>
            </a:xfrm>
            <a:prstGeom prst="line">
              <a:avLst/>
            </a:prstGeom>
            <a:noFill/>
            <a:ln w="8">
              <a:solidFill>
                <a:srgbClr val="5A2B1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90" name="Line 191"/>
            <p:cNvSpPr>
              <a:spLocks noChangeShapeType="1"/>
            </p:cNvSpPr>
            <p:nvPr userDrawn="1"/>
          </p:nvSpPr>
          <p:spPr bwMode="auto">
            <a:xfrm flipH="1">
              <a:off x="3600" y="-2226"/>
              <a:ext cx="56" cy="0"/>
            </a:xfrm>
            <a:prstGeom prst="line">
              <a:avLst/>
            </a:prstGeom>
            <a:noFill/>
            <a:ln w="8">
              <a:solidFill>
                <a:srgbClr val="5A2B1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91" name="Line 192"/>
            <p:cNvSpPr>
              <a:spLocks noChangeShapeType="1"/>
            </p:cNvSpPr>
            <p:nvPr userDrawn="1"/>
          </p:nvSpPr>
          <p:spPr bwMode="auto">
            <a:xfrm flipH="1">
              <a:off x="3488" y="-2226"/>
              <a:ext cx="56" cy="0"/>
            </a:xfrm>
            <a:prstGeom prst="line">
              <a:avLst/>
            </a:prstGeom>
            <a:noFill/>
            <a:ln w="8">
              <a:solidFill>
                <a:srgbClr val="5A2B1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92" name="Line 193"/>
            <p:cNvSpPr>
              <a:spLocks noChangeShapeType="1"/>
            </p:cNvSpPr>
            <p:nvPr userDrawn="1"/>
          </p:nvSpPr>
          <p:spPr bwMode="auto">
            <a:xfrm flipH="1">
              <a:off x="3376" y="-2226"/>
              <a:ext cx="56" cy="0"/>
            </a:xfrm>
            <a:prstGeom prst="line">
              <a:avLst/>
            </a:prstGeom>
            <a:noFill/>
            <a:ln w="8">
              <a:solidFill>
                <a:srgbClr val="5A2B1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93" name="Line 194"/>
            <p:cNvSpPr>
              <a:spLocks noChangeShapeType="1"/>
            </p:cNvSpPr>
            <p:nvPr userDrawn="1"/>
          </p:nvSpPr>
          <p:spPr bwMode="auto">
            <a:xfrm flipH="1">
              <a:off x="3264" y="-2226"/>
              <a:ext cx="56" cy="0"/>
            </a:xfrm>
            <a:prstGeom prst="line">
              <a:avLst/>
            </a:prstGeom>
            <a:noFill/>
            <a:ln w="8">
              <a:solidFill>
                <a:srgbClr val="5A2B1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94" name="Line 195"/>
            <p:cNvSpPr>
              <a:spLocks noChangeShapeType="1"/>
            </p:cNvSpPr>
            <p:nvPr userDrawn="1"/>
          </p:nvSpPr>
          <p:spPr bwMode="auto">
            <a:xfrm flipH="1">
              <a:off x="3152" y="-2226"/>
              <a:ext cx="56" cy="0"/>
            </a:xfrm>
            <a:prstGeom prst="line">
              <a:avLst/>
            </a:prstGeom>
            <a:noFill/>
            <a:ln w="8">
              <a:solidFill>
                <a:srgbClr val="5A2B1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95" name="Line 196"/>
            <p:cNvSpPr>
              <a:spLocks noChangeShapeType="1"/>
            </p:cNvSpPr>
            <p:nvPr userDrawn="1"/>
          </p:nvSpPr>
          <p:spPr bwMode="auto">
            <a:xfrm flipH="1">
              <a:off x="3040" y="-2226"/>
              <a:ext cx="56" cy="0"/>
            </a:xfrm>
            <a:prstGeom prst="line">
              <a:avLst/>
            </a:prstGeom>
            <a:noFill/>
            <a:ln w="8">
              <a:solidFill>
                <a:srgbClr val="5A2B1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96" name="Line 197"/>
            <p:cNvSpPr>
              <a:spLocks noChangeShapeType="1"/>
            </p:cNvSpPr>
            <p:nvPr userDrawn="1"/>
          </p:nvSpPr>
          <p:spPr bwMode="auto">
            <a:xfrm flipH="1">
              <a:off x="2928" y="-2226"/>
              <a:ext cx="56" cy="0"/>
            </a:xfrm>
            <a:prstGeom prst="line">
              <a:avLst/>
            </a:prstGeom>
            <a:noFill/>
            <a:ln w="8">
              <a:solidFill>
                <a:srgbClr val="5A2B1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97" name="Line 198"/>
            <p:cNvSpPr>
              <a:spLocks noChangeShapeType="1"/>
            </p:cNvSpPr>
            <p:nvPr userDrawn="1"/>
          </p:nvSpPr>
          <p:spPr bwMode="auto">
            <a:xfrm flipH="1">
              <a:off x="2816" y="-2226"/>
              <a:ext cx="56" cy="0"/>
            </a:xfrm>
            <a:prstGeom prst="line">
              <a:avLst/>
            </a:prstGeom>
            <a:noFill/>
            <a:ln w="8">
              <a:solidFill>
                <a:srgbClr val="5A2B1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98" name="Line 199"/>
            <p:cNvSpPr>
              <a:spLocks noChangeShapeType="1"/>
            </p:cNvSpPr>
            <p:nvPr userDrawn="1"/>
          </p:nvSpPr>
          <p:spPr bwMode="auto">
            <a:xfrm flipH="1">
              <a:off x="2704" y="-2226"/>
              <a:ext cx="56" cy="0"/>
            </a:xfrm>
            <a:prstGeom prst="line">
              <a:avLst/>
            </a:prstGeom>
            <a:noFill/>
            <a:ln w="8">
              <a:solidFill>
                <a:srgbClr val="5A2B1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99" name="Line 200"/>
            <p:cNvSpPr>
              <a:spLocks noChangeShapeType="1"/>
            </p:cNvSpPr>
            <p:nvPr userDrawn="1"/>
          </p:nvSpPr>
          <p:spPr bwMode="auto">
            <a:xfrm flipH="1">
              <a:off x="2592" y="-2226"/>
              <a:ext cx="56" cy="0"/>
            </a:xfrm>
            <a:prstGeom prst="line">
              <a:avLst/>
            </a:prstGeom>
            <a:noFill/>
            <a:ln w="8">
              <a:solidFill>
                <a:srgbClr val="5A2B1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00" name="Line 201"/>
            <p:cNvSpPr>
              <a:spLocks noChangeShapeType="1"/>
            </p:cNvSpPr>
            <p:nvPr userDrawn="1"/>
          </p:nvSpPr>
          <p:spPr bwMode="auto">
            <a:xfrm flipH="1">
              <a:off x="2480" y="-2226"/>
              <a:ext cx="56" cy="0"/>
            </a:xfrm>
            <a:prstGeom prst="line">
              <a:avLst/>
            </a:prstGeom>
            <a:noFill/>
            <a:ln w="8">
              <a:solidFill>
                <a:srgbClr val="5A2B1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01" name="Line 202"/>
            <p:cNvSpPr>
              <a:spLocks noChangeShapeType="1"/>
            </p:cNvSpPr>
            <p:nvPr userDrawn="1"/>
          </p:nvSpPr>
          <p:spPr bwMode="auto">
            <a:xfrm flipH="1">
              <a:off x="2368" y="-2226"/>
              <a:ext cx="56" cy="0"/>
            </a:xfrm>
            <a:prstGeom prst="line">
              <a:avLst/>
            </a:prstGeom>
            <a:noFill/>
            <a:ln w="8">
              <a:solidFill>
                <a:srgbClr val="5A2B1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02" name="Line 203"/>
            <p:cNvSpPr>
              <a:spLocks noChangeShapeType="1"/>
            </p:cNvSpPr>
            <p:nvPr userDrawn="1"/>
          </p:nvSpPr>
          <p:spPr bwMode="auto">
            <a:xfrm flipH="1">
              <a:off x="2256" y="-2226"/>
              <a:ext cx="56" cy="0"/>
            </a:xfrm>
            <a:prstGeom prst="line">
              <a:avLst/>
            </a:prstGeom>
            <a:noFill/>
            <a:ln w="8">
              <a:solidFill>
                <a:srgbClr val="5A2B1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03" name="Line 204"/>
            <p:cNvSpPr>
              <a:spLocks noChangeShapeType="1"/>
            </p:cNvSpPr>
            <p:nvPr userDrawn="1"/>
          </p:nvSpPr>
          <p:spPr bwMode="auto">
            <a:xfrm flipH="1">
              <a:off x="2144" y="-2226"/>
              <a:ext cx="56" cy="0"/>
            </a:xfrm>
            <a:prstGeom prst="line">
              <a:avLst/>
            </a:prstGeom>
            <a:noFill/>
            <a:ln w="8">
              <a:solidFill>
                <a:srgbClr val="5A2B1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04" name="Line 205"/>
            <p:cNvSpPr>
              <a:spLocks noChangeShapeType="1"/>
            </p:cNvSpPr>
            <p:nvPr userDrawn="1"/>
          </p:nvSpPr>
          <p:spPr bwMode="auto">
            <a:xfrm flipH="1">
              <a:off x="2032" y="-2226"/>
              <a:ext cx="56" cy="0"/>
            </a:xfrm>
            <a:prstGeom prst="line">
              <a:avLst/>
            </a:prstGeom>
            <a:noFill/>
            <a:ln w="8">
              <a:solidFill>
                <a:srgbClr val="5A2B1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pitchFamily="34" charset="0"/>
              </a:endParaRPr>
            </a:p>
          </p:txBody>
        </p:sp>
      </p:grpSp>
      <p:sp>
        <p:nvSpPr>
          <p:cNvPr id="205" name="Line 207"/>
          <p:cNvSpPr>
            <a:spLocks noChangeShapeType="1"/>
          </p:cNvSpPr>
          <p:nvPr userDrawn="1"/>
        </p:nvSpPr>
        <p:spPr bwMode="auto">
          <a:xfrm flipH="1">
            <a:off x="3048000" y="149225"/>
            <a:ext cx="88900" cy="0"/>
          </a:xfrm>
          <a:prstGeom prst="line">
            <a:avLst/>
          </a:prstGeom>
          <a:noFill/>
          <a:ln w="8">
            <a:solidFill>
              <a:srgbClr val="5A2B1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06" name="Line 208"/>
          <p:cNvSpPr>
            <a:spLocks noChangeShapeType="1"/>
          </p:cNvSpPr>
          <p:nvPr userDrawn="1"/>
        </p:nvSpPr>
        <p:spPr bwMode="auto">
          <a:xfrm flipH="1">
            <a:off x="2870200" y="149225"/>
            <a:ext cx="88900" cy="0"/>
          </a:xfrm>
          <a:prstGeom prst="line">
            <a:avLst/>
          </a:prstGeom>
          <a:noFill/>
          <a:ln w="8">
            <a:solidFill>
              <a:srgbClr val="5A2B1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07" name="Line 209"/>
          <p:cNvSpPr>
            <a:spLocks noChangeShapeType="1"/>
          </p:cNvSpPr>
          <p:nvPr userDrawn="1"/>
        </p:nvSpPr>
        <p:spPr bwMode="auto">
          <a:xfrm flipH="1">
            <a:off x="2692400" y="149225"/>
            <a:ext cx="88900" cy="0"/>
          </a:xfrm>
          <a:prstGeom prst="line">
            <a:avLst/>
          </a:prstGeom>
          <a:noFill/>
          <a:ln w="8">
            <a:solidFill>
              <a:srgbClr val="5A2B1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08" name="Line 210"/>
          <p:cNvSpPr>
            <a:spLocks noChangeShapeType="1"/>
          </p:cNvSpPr>
          <p:nvPr userDrawn="1"/>
        </p:nvSpPr>
        <p:spPr bwMode="auto">
          <a:xfrm flipH="1">
            <a:off x="2514600" y="149225"/>
            <a:ext cx="88900" cy="0"/>
          </a:xfrm>
          <a:prstGeom prst="line">
            <a:avLst/>
          </a:prstGeom>
          <a:noFill/>
          <a:ln w="8">
            <a:solidFill>
              <a:srgbClr val="5A2B1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09" name="Line 211"/>
          <p:cNvSpPr>
            <a:spLocks noChangeShapeType="1"/>
          </p:cNvSpPr>
          <p:nvPr userDrawn="1"/>
        </p:nvSpPr>
        <p:spPr bwMode="auto">
          <a:xfrm flipH="1">
            <a:off x="2336800" y="149225"/>
            <a:ext cx="88900" cy="0"/>
          </a:xfrm>
          <a:prstGeom prst="line">
            <a:avLst/>
          </a:prstGeom>
          <a:noFill/>
          <a:ln w="8">
            <a:solidFill>
              <a:srgbClr val="5A2B1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10" name="Line 212"/>
          <p:cNvSpPr>
            <a:spLocks noChangeShapeType="1"/>
          </p:cNvSpPr>
          <p:nvPr userDrawn="1"/>
        </p:nvSpPr>
        <p:spPr bwMode="auto">
          <a:xfrm flipH="1">
            <a:off x="2159000" y="149225"/>
            <a:ext cx="88900" cy="0"/>
          </a:xfrm>
          <a:prstGeom prst="line">
            <a:avLst/>
          </a:prstGeom>
          <a:noFill/>
          <a:ln w="8">
            <a:solidFill>
              <a:srgbClr val="5A2B1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11" name="Line 213"/>
          <p:cNvSpPr>
            <a:spLocks noChangeShapeType="1"/>
          </p:cNvSpPr>
          <p:nvPr userDrawn="1"/>
        </p:nvSpPr>
        <p:spPr bwMode="auto">
          <a:xfrm flipH="1">
            <a:off x="1981200" y="149225"/>
            <a:ext cx="88900" cy="0"/>
          </a:xfrm>
          <a:prstGeom prst="line">
            <a:avLst/>
          </a:prstGeom>
          <a:noFill/>
          <a:ln w="8">
            <a:solidFill>
              <a:srgbClr val="5A2B1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12" name="Line 214"/>
          <p:cNvSpPr>
            <a:spLocks noChangeShapeType="1"/>
          </p:cNvSpPr>
          <p:nvPr userDrawn="1"/>
        </p:nvSpPr>
        <p:spPr bwMode="auto">
          <a:xfrm flipH="1">
            <a:off x="1803400" y="149225"/>
            <a:ext cx="88900" cy="0"/>
          </a:xfrm>
          <a:prstGeom prst="line">
            <a:avLst/>
          </a:prstGeom>
          <a:noFill/>
          <a:ln w="8">
            <a:solidFill>
              <a:srgbClr val="5A2B1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13" name="Line 215"/>
          <p:cNvSpPr>
            <a:spLocks noChangeShapeType="1"/>
          </p:cNvSpPr>
          <p:nvPr userDrawn="1"/>
        </p:nvSpPr>
        <p:spPr bwMode="auto">
          <a:xfrm flipH="1">
            <a:off x="1625600" y="149225"/>
            <a:ext cx="88900" cy="0"/>
          </a:xfrm>
          <a:prstGeom prst="line">
            <a:avLst/>
          </a:prstGeom>
          <a:noFill/>
          <a:ln w="8">
            <a:solidFill>
              <a:srgbClr val="5A2B1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14" name="Line 216"/>
          <p:cNvSpPr>
            <a:spLocks noChangeShapeType="1"/>
          </p:cNvSpPr>
          <p:nvPr userDrawn="1"/>
        </p:nvSpPr>
        <p:spPr bwMode="auto">
          <a:xfrm flipH="1">
            <a:off x="1447800" y="149225"/>
            <a:ext cx="88900" cy="0"/>
          </a:xfrm>
          <a:prstGeom prst="line">
            <a:avLst/>
          </a:prstGeom>
          <a:noFill/>
          <a:ln w="8">
            <a:solidFill>
              <a:srgbClr val="5A2B1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15" name="Line 217"/>
          <p:cNvSpPr>
            <a:spLocks noChangeShapeType="1"/>
          </p:cNvSpPr>
          <p:nvPr userDrawn="1"/>
        </p:nvSpPr>
        <p:spPr bwMode="auto">
          <a:xfrm flipH="1">
            <a:off x="1270000" y="149225"/>
            <a:ext cx="88900" cy="0"/>
          </a:xfrm>
          <a:prstGeom prst="line">
            <a:avLst/>
          </a:prstGeom>
          <a:noFill/>
          <a:ln w="8">
            <a:solidFill>
              <a:srgbClr val="5A2B1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16" name="Line 218"/>
          <p:cNvSpPr>
            <a:spLocks noChangeShapeType="1"/>
          </p:cNvSpPr>
          <p:nvPr userDrawn="1"/>
        </p:nvSpPr>
        <p:spPr bwMode="auto">
          <a:xfrm flipH="1">
            <a:off x="1092200" y="149225"/>
            <a:ext cx="88900" cy="0"/>
          </a:xfrm>
          <a:prstGeom prst="line">
            <a:avLst/>
          </a:prstGeom>
          <a:noFill/>
          <a:ln w="8">
            <a:solidFill>
              <a:srgbClr val="5A2B1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17" name="Line 219"/>
          <p:cNvSpPr>
            <a:spLocks noChangeShapeType="1"/>
          </p:cNvSpPr>
          <p:nvPr userDrawn="1"/>
        </p:nvSpPr>
        <p:spPr bwMode="auto">
          <a:xfrm flipH="1">
            <a:off x="914400" y="149225"/>
            <a:ext cx="88900" cy="0"/>
          </a:xfrm>
          <a:prstGeom prst="line">
            <a:avLst/>
          </a:prstGeom>
          <a:noFill/>
          <a:ln w="8">
            <a:solidFill>
              <a:srgbClr val="5A2B1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18" name="Line 220"/>
          <p:cNvSpPr>
            <a:spLocks noChangeShapeType="1"/>
          </p:cNvSpPr>
          <p:nvPr userDrawn="1"/>
        </p:nvSpPr>
        <p:spPr bwMode="auto">
          <a:xfrm flipH="1">
            <a:off x="736600" y="149225"/>
            <a:ext cx="88900" cy="0"/>
          </a:xfrm>
          <a:prstGeom prst="line">
            <a:avLst/>
          </a:prstGeom>
          <a:noFill/>
          <a:ln w="8">
            <a:solidFill>
              <a:srgbClr val="5A2B1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19" name="Line 221"/>
          <p:cNvSpPr>
            <a:spLocks noChangeShapeType="1"/>
          </p:cNvSpPr>
          <p:nvPr userDrawn="1"/>
        </p:nvSpPr>
        <p:spPr bwMode="auto">
          <a:xfrm flipH="1">
            <a:off x="558800" y="149225"/>
            <a:ext cx="88900" cy="0"/>
          </a:xfrm>
          <a:prstGeom prst="line">
            <a:avLst/>
          </a:prstGeom>
          <a:noFill/>
          <a:ln w="8">
            <a:solidFill>
              <a:srgbClr val="5A2B1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20" name="Line 222"/>
          <p:cNvSpPr>
            <a:spLocks noChangeShapeType="1"/>
          </p:cNvSpPr>
          <p:nvPr userDrawn="1"/>
        </p:nvSpPr>
        <p:spPr bwMode="auto">
          <a:xfrm flipH="1">
            <a:off x="381000" y="149225"/>
            <a:ext cx="88900" cy="0"/>
          </a:xfrm>
          <a:prstGeom prst="line">
            <a:avLst/>
          </a:prstGeom>
          <a:noFill/>
          <a:ln w="8">
            <a:solidFill>
              <a:srgbClr val="5A2B1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21" name="Line 223"/>
          <p:cNvSpPr>
            <a:spLocks noChangeShapeType="1"/>
          </p:cNvSpPr>
          <p:nvPr userDrawn="1"/>
        </p:nvSpPr>
        <p:spPr bwMode="auto">
          <a:xfrm flipH="1">
            <a:off x="263525" y="149225"/>
            <a:ext cx="28575" cy="0"/>
          </a:xfrm>
          <a:prstGeom prst="line">
            <a:avLst/>
          </a:prstGeom>
          <a:noFill/>
          <a:ln w="8">
            <a:solidFill>
              <a:srgbClr val="5A2B1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22" name="Freeform 224"/>
          <p:cNvSpPr>
            <a:spLocks/>
          </p:cNvSpPr>
          <p:nvPr userDrawn="1"/>
        </p:nvSpPr>
        <p:spPr bwMode="auto">
          <a:xfrm>
            <a:off x="174625" y="149225"/>
            <a:ext cx="44450" cy="44450"/>
          </a:xfrm>
          <a:custGeom>
            <a:avLst/>
            <a:gdLst>
              <a:gd name="T0" fmla="*/ 2147483647 w 28"/>
              <a:gd name="T1" fmla="*/ 0 h 28"/>
              <a:gd name="T2" fmla="*/ 0 w 28"/>
              <a:gd name="T3" fmla="*/ 0 h 28"/>
              <a:gd name="T4" fmla="*/ 0 w 28"/>
              <a:gd name="T5" fmla="*/ 2147483647 h 2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8" h="28">
                <a:moveTo>
                  <a:pt x="28" y="0"/>
                </a:moveTo>
                <a:lnTo>
                  <a:pt x="0" y="0"/>
                </a:lnTo>
                <a:lnTo>
                  <a:pt x="0" y="28"/>
                </a:lnTo>
              </a:path>
            </a:pathLst>
          </a:custGeom>
          <a:noFill/>
          <a:ln w="8">
            <a:solidFill>
              <a:srgbClr val="5A2B1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23" name="Line 225"/>
          <p:cNvSpPr>
            <a:spLocks noChangeShapeType="1"/>
          </p:cNvSpPr>
          <p:nvPr userDrawn="1"/>
        </p:nvSpPr>
        <p:spPr bwMode="auto">
          <a:xfrm>
            <a:off x="174625" y="282575"/>
            <a:ext cx="0" cy="88900"/>
          </a:xfrm>
          <a:prstGeom prst="line">
            <a:avLst/>
          </a:prstGeom>
          <a:noFill/>
          <a:ln w="8">
            <a:solidFill>
              <a:srgbClr val="5A2B1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24" name="Line 226"/>
          <p:cNvSpPr>
            <a:spLocks noChangeShapeType="1"/>
          </p:cNvSpPr>
          <p:nvPr userDrawn="1"/>
        </p:nvSpPr>
        <p:spPr bwMode="auto">
          <a:xfrm>
            <a:off x="174625" y="460375"/>
            <a:ext cx="0" cy="88900"/>
          </a:xfrm>
          <a:prstGeom prst="line">
            <a:avLst/>
          </a:prstGeom>
          <a:noFill/>
          <a:ln w="8">
            <a:solidFill>
              <a:srgbClr val="5A2B1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25" name="Line 227"/>
          <p:cNvSpPr>
            <a:spLocks noChangeShapeType="1"/>
          </p:cNvSpPr>
          <p:nvPr userDrawn="1"/>
        </p:nvSpPr>
        <p:spPr bwMode="auto">
          <a:xfrm>
            <a:off x="174625" y="638175"/>
            <a:ext cx="0" cy="88900"/>
          </a:xfrm>
          <a:prstGeom prst="line">
            <a:avLst/>
          </a:prstGeom>
          <a:noFill/>
          <a:ln w="8">
            <a:solidFill>
              <a:srgbClr val="5A2B1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26" name="Line 228"/>
          <p:cNvSpPr>
            <a:spLocks noChangeShapeType="1"/>
          </p:cNvSpPr>
          <p:nvPr userDrawn="1"/>
        </p:nvSpPr>
        <p:spPr bwMode="auto">
          <a:xfrm>
            <a:off x="174625" y="815975"/>
            <a:ext cx="0" cy="88900"/>
          </a:xfrm>
          <a:prstGeom prst="line">
            <a:avLst/>
          </a:prstGeom>
          <a:noFill/>
          <a:ln w="8">
            <a:solidFill>
              <a:srgbClr val="5A2B1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27" name="Line 229"/>
          <p:cNvSpPr>
            <a:spLocks noChangeShapeType="1"/>
          </p:cNvSpPr>
          <p:nvPr userDrawn="1"/>
        </p:nvSpPr>
        <p:spPr bwMode="auto">
          <a:xfrm>
            <a:off x="174625" y="993775"/>
            <a:ext cx="0" cy="88900"/>
          </a:xfrm>
          <a:prstGeom prst="line">
            <a:avLst/>
          </a:prstGeom>
          <a:noFill/>
          <a:ln w="8">
            <a:solidFill>
              <a:srgbClr val="5A2B1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28" name="Line 230"/>
          <p:cNvSpPr>
            <a:spLocks noChangeShapeType="1"/>
          </p:cNvSpPr>
          <p:nvPr userDrawn="1"/>
        </p:nvSpPr>
        <p:spPr bwMode="auto">
          <a:xfrm>
            <a:off x="174625" y="1171575"/>
            <a:ext cx="0" cy="88900"/>
          </a:xfrm>
          <a:prstGeom prst="line">
            <a:avLst/>
          </a:prstGeom>
          <a:noFill/>
          <a:ln w="8">
            <a:solidFill>
              <a:srgbClr val="5A2B1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29" name="Line 231"/>
          <p:cNvSpPr>
            <a:spLocks noChangeShapeType="1"/>
          </p:cNvSpPr>
          <p:nvPr userDrawn="1"/>
        </p:nvSpPr>
        <p:spPr bwMode="auto">
          <a:xfrm>
            <a:off x="174625" y="1349375"/>
            <a:ext cx="0" cy="88900"/>
          </a:xfrm>
          <a:prstGeom prst="line">
            <a:avLst/>
          </a:prstGeom>
          <a:noFill/>
          <a:ln w="8">
            <a:solidFill>
              <a:srgbClr val="5A2B1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30" name="Line 232"/>
          <p:cNvSpPr>
            <a:spLocks noChangeShapeType="1"/>
          </p:cNvSpPr>
          <p:nvPr userDrawn="1"/>
        </p:nvSpPr>
        <p:spPr bwMode="auto">
          <a:xfrm>
            <a:off x="174625" y="1527175"/>
            <a:ext cx="0" cy="88900"/>
          </a:xfrm>
          <a:prstGeom prst="line">
            <a:avLst/>
          </a:prstGeom>
          <a:noFill/>
          <a:ln w="8">
            <a:solidFill>
              <a:srgbClr val="5A2B1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31" name="Line 233"/>
          <p:cNvSpPr>
            <a:spLocks noChangeShapeType="1"/>
          </p:cNvSpPr>
          <p:nvPr userDrawn="1"/>
        </p:nvSpPr>
        <p:spPr bwMode="auto">
          <a:xfrm>
            <a:off x="174625" y="1704975"/>
            <a:ext cx="0" cy="88900"/>
          </a:xfrm>
          <a:prstGeom prst="line">
            <a:avLst/>
          </a:prstGeom>
          <a:noFill/>
          <a:ln w="8">
            <a:solidFill>
              <a:srgbClr val="5A2B1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32" name="Line 234"/>
          <p:cNvSpPr>
            <a:spLocks noChangeShapeType="1"/>
          </p:cNvSpPr>
          <p:nvPr userDrawn="1"/>
        </p:nvSpPr>
        <p:spPr bwMode="auto">
          <a:xfrm>
            <a:off x="174625" y="1882775"/>
            <a:ext cx="0" cy="88900"/>
          </a:xfrm>
          <a:prstGeom prst="line">
            <a:avLst/>
          </a:prstGeom>
          <a:noFill/>
          <a:ln w="8">
            <a:solidFill>
              <a:srgbClr val="5A2B1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33" name="Line 235"/>
          <p:cNvSpPr>
            <a:spLocks noChangeShapeType="1"/>
          </p:cNvSpPr>
          <p:nvPr userDrawn="1"/>
        </p:nvSpPr>
        <p:spPr bwMode="auto">
          <a:xfrm>
            <a:off x="174625" y="2060575"/>
            <a:ext cx="0" cy="88900"/>
          </a:xfrm>
          <a:prstGeom prst="line">
            <a:avLst/>
          </a:prstGeom>
          <a:noFill/>
          <a:ln w="8">
            <a:solidFill>
              <a:srgbClr val="5A2B1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34" name="Line 236"/>
          <p:cNvSpPr>
            <a:spLocks noChangeShapeType="1"/>
          </p:cNvSpPr>
          <p:nvPr userDrawn="1"/>
        </p:nvSpPr>
        <p:spPr bwMode="auto">
          <a:xfrm>
            <a:off x="174625" y="2238375"/>
            <a:ext cx="0" cy="88900"/>
          </a:xfrm>
          <a:prstGeom prst="line">
            <a:avLst/>
          </a:prstGeom>
          <a:noFill/>
          <a:ln w="8">
            <a:solidFill>
              <a:srgbClr val="5A2B1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35" name="Line 237"/>
          <p:cNvSpPr>
            <a:spLocks noChangeShapeType="1"/>
          </p:cNvSpPr>
          <p:nvPr userDrawn="1"/>
        </p:nvSpPr>
        <p:spPr bwMode="auto">
          <a:xfrm>
            <a:off x="174625" y="2416175"/>
            <a:ext cx="0" cy="88900"/>
          </a:xfrm>
          <a:prstGeom prst="line">
            <a:avLst/>
          </a:prstGeom>
          <a:noFill/>
          <a:ln w="8">
            <a:solidFill>
              <a:srgbClr val="5A2B1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36" name="Line 239"/>
          <p:cNvSpPr>
            <a:spLocks noChangeShapeType="1"/>
          </p:cNvSpPr>
          <p:nvPr userDrawn="1"/>
        </p:nvSpPr>
        <p:spPr bwMode="auto">
          <a:xfrm flipV="1">
            <a:off x="4305300" y="3536950"/>
            <a:ext cx="0" cy="1549400"/>
          </a:xfrm>
          <a:prstGeom prst="line">
            <a:avLst/>
          </a:prstGeom>
          <a:noFill/>
          <a:ln w="24">
            <a:solidFill>
              <a:srgbClr val="1B171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37" name="Line 240"/>
          <p:cNvSpPr>
            <a:spLocks noChangeShapeType="1"/>
          </p:cNvSpPr>
          <p:nvPr userDrawn="1"/>
        </p:nvSpPr>
        <p:spPr bwMode="auto">
          <a:xfrm flipV="1">
            <a:off x="4810125" y="3536950"/>
            <a:ext cx="0" cy="952500"/>
          </a:xfrm>
          <a:prstGeom prst="line">
            <a:avLst/>
          </a:prstGeom>
          <a:noFill/>
          <a:ln w="24">
            <a:solidFill>
              <a:srgbClr val="1B171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38" name="Freeform 241"/>
          <p:cNvSpPr>
            <a:spLocks noEditPoints="1"/>
          </p:cNvSpPr>
          <p:nvPr userDrawn="1"/>
        </p:nvSpPr>
        <p:spPr bwMode="auto">
          <a:xfrm>
            <a:off x="4184650" y="3184525"/>
            <a:ext cx="762000" cy="762000"/>
          </a:xfrm>
          <a:custGeom>
            <a:avLst/>
            <a:gdLst>
              <a:gd name="T0" fmla="*/ 2147483647 w 480"/>
              <a:gd name="T1" fmla="*/ 0 h 480"/>
              <a:gd name="T2" fmla="*/ 2147483647 w 480"/>
              <a:gd name="T3" fmla="*/ 2147483647 h 480"/>
              <a:gd name="T4" fmla="*/ 2147483647 w 480"/>
              <a:gd name="T5" fmla="*/ 2147483647 h 480"/>
              <a:gd name="T6" fmla="*/ 2147483647 w 480"/>
              <a:gd name="T7" fmla="*/ 2147483647 h 480"/>
              <a:gd name="T8" fmla="*/ 2147483647 w 480"/>
              <a:gd name="T9" fmla="*/ 2147483647 h 480"/>
              <a:gd name="T10" fmla="*/ 2147483647 w 480"/>
              <a:gd name="T11" fmla="*/ 2147483647 h 480"/>
              <a:gd name="T12" fmla="*/ 2147483647 w 480"/>
              <a:gd name="T13" fmla="*/ 2147483647 h 480"/>
              <a:gd name="T14" fmla="*/ 2147483647 w 480"/>
              <a:gd name="T15" fmla="*/ 2147483647 h 480"/>
              <a:gd name="T16" fmla="*/ 0 w 480"/>
              <a:gd name="T17" fmla="*/ 2147483647 h 480"/>
              <a:gd name="T18" fmla="*/ 2147483647 w 480"/>
              <a:gd name="T19" fmla="*/ 2147483647 h 480"/>
              <a:gd name="T20" fmla="*/ 2147483647 w 480"/>
              <a:gd name="T21" fmla="*/ 2147483647 h 480"/>
              <a:gd name="T22" fmla="*/ 2147483647 w 480"/>
              <a:gd name="T23" fmla="*/ 2147483647 h 480"/>
              <a:gd name="T24" fmla="*/ 2147483647 w 480"/>
              <a:gd name="T25" fmla="*/ 2147483647 h 480"/>
              <a:gd name="T26" fmla="*/ 2147483647 w 480"/>
              <a:gd name="T27" fmla="*/ 2147483647 h 480"/>
              <a:gd name="T28" fmla="*/ 2147483647 w 480"/>
              <a:gd name="T29" fmla="*/ 2147483647 h 480"/>
              <a:gd name="T30" fmla="*/ 2147483647 w 480"/>
              <a:gd name="T31" fmla="*/ 2147483647 h 480"/>
              <a:gd name="T32" fmla="*/ 2147483647 w 480"/>
              <a:gd name="T33" fmla="*/ 2147483647 h 480"/>
              <a:gd name="T34" fmla="*/ 2147483647 w 480"/>
              <a:gd name="T35" fmla="*/ 2147483647 h 480"/>
              <a:gd name="T36" fmla="*/ 2147483647 w 480"/>
              <a:gd name="T37" fmla="*/ 2147483647 h 480"/>
              <a:gd name="T38" fmla="*/ 2147483647 w 480"/>
              <a:gd name="T39" fmla="*/ 2147483647 h 480"/>
              <a:gd name="T40" fmla="*/ 2147483647 w 480"/>
              <a:gd name="T41" fmla="*/ 2147483647 h 480"/>
              <a:gd name="T42" fmla="*/ 2147483647 w 480"/>
              <a:gd name="T43" fmla="*/ 2147483647 h 480"/>
              <a:gd name="T44" fmla="*/ 2147483647 w 480"/>
              <a:gd name="T45" fmla="*/ 2147483647 h 480"/>
              <a:gd name="T46" fmla="*/ 2147483647 w 480"/>
              <a:gd name="T47" fmla="*/ 2147483647 h 480"/>
              <a:gd name="T48" fmla="*/ 2147483647 w 480"/>
              <a:gd name="T49" fmla="*/ 2147483647 h 480"/>
              <a:gd name="T50" fmla="*/ 2147483647 w 480"/>
              <a:gd name="T51" fmla="*/ 2147483647 h 480"/>
              <a:gd name="T52" fmla="*/ 2147483647 w 480"/>
              <a:gd name="T53" fmla="*/ 2147483647 h 480"/>
              <a:gd name="T54" fmla="*/ 2147483647 w 480"/>
              <a:gd name="T55" fmla="*/ 2147483647 h 480"/>
              <a:gd name="T56" fmla="*/ 2147483647 w 480"/>
              <a:gd name="T57" fmla="*/ 2147483647 h 480"/>
              <a:gd name="T58" fmla="*/ 2147483647 w 480"/>
              <a:gd name="T59" fmla="*/ 2147483647 h 480"/>
              <a:gd name="T60" fmla="*/ 2147483647 w 480"/>
              <a:gd name="T61" fmla="*/ 2147483647 h 480"/>
              <a:gd name="T62" fmla="*/ 2147483647 w 480"/>
              <a:gd name="T63" fmla="*/ 2147483647 h 480"/>
              <a:gd name="T64" fmla="*/ 2147483647 w 480"/>
              <a:gd name="T65" fmla="*/ 2147483647 h 480"/>
              <a:gd name="T66" fmla="*/ 2147483647 w 480"/>
              <a:gd name="T67" fmla="*/ 2147483647 h 480"/>
              <a:gd name="T68" fmla="*/ 2147483647 w 480"/>
              <a:gd name="T69" fmla="*/ 0 h 480"/>
              <a:gd name="T70" fmla="*/ 2147483647 w 480"/>
              <a:gd name="T71" fmla="*/ 2147483647 h 480"/>
              <a:gd name="T72" fmla="*/ 2147483647 w 480"/>
              <a:gd name="T73" fmla="*/ 2147483647 h 480"/>
              <a:gd name="T74" fmla="*/ 2147483647 w 480"/>
              <a:gd name="T75" fmla="*/ 2147483647 h 480"/>
              <a:gd name="T76" fmla="*/ 2147483647 w 480"/>
              <a:gd name="T77" fmla="*/ 2147483647 h 480"/>
              <a:gd name="T78" fmla="*/ 2147483647 w 480"/>
              <a:gd name="T79" fmla="*/ 2147483647 h 480"/>
              <a:gd name="T80" fmla="*/ 2147483647 w 480"/>
              <a:gd name="T81" fmla="*/ 2147483647 h 480"/>
              <a:gd name="T82" fmla="*/ 2147483647 w 480"/>
              <a:gd name="T83" fmla="*/ 2147483647 h 480"/>
              <a:gd name="T84" fmla="*/ 2147483647 w 480"/>
              <a:gd name="T85" fmla="*/ 2147483647 h 480"/>
              <a:gd name="T86" fmla="*/ 2147483647 w 480"/>
              <a:gd name="T87" fmla="*/ 2147483647 h 480"/>
              <a:gd name="T88" fmla="*/ 2147483647 w 480"/>
              <a:gd name="T89" fmla="*/ 2147483647 h 480"/>
              <a:gd name="T90" fmla="*/ 2147483647 w 480"/>
              <a:gd name="T91" fmla="*/ 2147483647 h 480"/>
              <a:gd name="T92" fmla="*/ 2147483647 w 480"/>
              <a:gd name="T93" fmla="*/ 2147483647 h 480"/>
              <a:gd name="T94" fmla="*/ 2147483647 w 480"/>
              <a:gd name="T95" fmla="*/ 2147483647 h 480"/>
              <a:gd name="T96" fmla="*/ 2147483647 w 480"/>
              <a:gd name="T97" fmla="*/ 2147483647 h 480"/>
              <a:gd name="T98" fmla="*/ 2147483647 w 480"/>
              <a:gd name="T99" fmla="*/ 2147483647 h 480"/>
              <a:gd name="T100" fmla="*/ 2147483647 w 480"/>
              <a:gd name="T101" fmla="*/ 2147483647 h 480"/>
              <a:gd name="T102" fmla="*/ 2147483647 w 480"/>
              <a:gd name="T103" fmla="*/ 2147483647 h 480"/>
              <a:gd name="T104" fmla="*/ 2147483647 w 480"/>
              <a:gd name="T105" fmla="*/ 2147483647 h 480"/>
              <a:gd name="T106" fmla="*/ 2147483647 w 480"/>
              <a:gd name="T107" fmla="*/ 2147483647 h 480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480" h="480">
                <a:moveTo>
                  <a:pt x="240" y="0"/>
                </a:moveTo>
                <a:lnTo>
                  <a:pt x="240" y="0"/>
                </a:lnTo>
                <a:lnTo>
                  <a:pt x="216" y="2"/>
                </a:lnTo>
                <a:lnTo>
                  <a:pt x="192" y="4"/>
                </a:lnTo>
                <a:lnTo>
                  <a:pt x="170" y="10"/>
                </a:lnTo>
                <a:lnTo>
                  <a:pt x="148" y="18"/>
                </a:lnTo>
                <a:lnTo>
                  <a:pt x="126" y="28"/>
                </a:lnTo>
                <a:lnTo>
                  <a:pt x="106" y="40"/>
                </a:lnTo>
                <a:lnTo>
                  <a:pt x="88" y="54"/>
                </a:lnTo>
                <a:lnTo>
                  <a:pt x="70" y="70"/>
                </a:lnTo>
                <a:lnTo>
                  <a:pt x="56" y="88"/>
                </a:lnTo>
                <a:lnTo>
                  <a:pt x="42" y="106"/>
                </a:lnTo>
                <a:lnTo>
                  <a:pt x="30" y="126"/>
                </a:lnTo>
                <a:lnTo>
                  <a:pt x="20" y="146"/>
                </a:lnTo>
                <a:lnTo>
                  <a:pt x="12" y="168"/>
                </a:lnTo>
                <a:lnTo>
                  <a:pt x="6" y="192"/>
                </a:lnTo>
                <a:lnTo>
                  <a:pt x="2" y="216"/>
                </a:lnTo>
                <a:lnTo>
                  <a:pt x="0" y="240"/>
                </a:lnTo>
                <a:lnTo>
                  <a:pt x="2" y="264"/>
                </a:lnTo>
                <a:lnTo>
                  <a:pt x="6" y="288"/>
                </a:lnTo>
                <a:lnTo>
                  <a:pt x="12" y="312"/>
                </a:lnTo>
                <a:lnTo>
                  <a:pt x="20" y="334"/>
                </a:lnTo>
                <a:lnTo>
                  <a:pt x="30" y="354"/>
                </a:lnTo>
                <a:lnTo>
                  <a:pt x="42" y="374"/>
                </a:lnTo>
                <a:lnTo>
                  <a:pt x="56" y="392"/>
                </a:lnTo>
                <a:lnTo>
                  <a:pt x="70" y="410"/>
                </a:lnTo>
                <a:lnTo>
                  <a:pt x="88" y="426"/>
                </a:lnTo>
                <a:lnTo>
                  <a:pt x="106" y="440"/>
                </a:lnTo>
                <a:lnTo>
                  <a:pt x="126" y="452"/>
                </a:lnTo>
                <a:lnTo>
                  <a:pt x="148" y="462"/>
                </a:lnTo>
                <a:lnTo>
                  <a:pt x="170" y="470"/>
                </a:lnTo>
                <a:lnTo>
                  <a:pt x="192" y="476"/>
                </a:lnTo>
                <a:lnTo>
                  <a:pt x="216" y="478"/>
                </a:lnTo>
                <a:lnTo>
                  <a:pt x="240" y="480"/>
                </a:lnTo>
                <a:lnTo>
                  <a:pt x="266" y="478"/>
                </a:lnTo>
                <a:lnTo>
                  <a:pt x="288" y="476"/>
                </a:lnTo>
                <a:lnTo>
                  <a:pt x="312" y="470"/>
                </a:lnTo>
                <a:lnTo>
                  <a:pt x="334" y="462"/>
                </a:lnTo>
                <a:lnTo>
                  <a:pt x="354" y="452"/>
                </a:lnTo>
                <a:lnTo>
                  <a:pt x="374" y="440"/>
                </a:lnTo>
                <a:lnTo>
                  <a:pt x="394" y="426"/>
                </a:lnTo>
                <a:lnTo>
                  <a:pt x="410" y="410"/>
                </a:lnTo>
                <a:lnTo>
                  <a:pt x="426" y="392"/>
                </a:lnTo>
                <a:lnTo>
                  <a:pt x="440" y="374"/>
                </a:lnTo>
                <a:lnTo>
                  <a:pt x="452" y="354"/>
                </a:lnTo>
                <a:lnTo>
                  <a:pt x="462" y="334"/>
                </a:lnTo>
                <a:lnTo>
                  <a:pt x="470" y="312"/>
                </a:lnTo>
                <a:lnTo>
                  <a:pt x="476" y="288"/>
                </a:lnTo>
                <a:lnTo>
                  <a:pt x="480" y="264"/>
                </a:lnTo>
                <a:lnTo>
                  <a:pt x="480" y="240"/>
                </a:lnTo>
                <a:lnTo>
                  <a:pt x="480" y="216"/>
                </a:lnTo>
                <a:lnTo>
                  <a:pt x="476" y="192"/>
                </a:lnTo>
                <a:lnTo>
                  <a:pt x="470" y="168"/>
                </a:lnTo>
                <a:lnTo>
                  <a:pt x="462" y="146"/>
                </a:lnTo>
                <a:lnTo>
                  <a:pt x="452" y="126"/>
                </a:lnTo>
                <a:lnTo>
                  <a:pt x="440" y="106"/>
                </a:lnTo>
                <a:lnTo>
                  <a:pt x="426" y="88"/>
                </a:lnTo>
                <a:lnTo>
                  <a:pt x="410" y="70"/>
                </a:lnTo>
                <a:lnTo>
                  <a:pt x="394" y="54"/>
                </a:lnTo>
                <a:lnTo>
                  <a:pt x="374" y="40"/>
                </a:lnTo>
                <a:lnTo>
                  <a:pt x="354" y="28"/>
                </a:lnTo>
                <a:lnTo>
                  <a:pt x="334" y="18"/>
                </a:lnTo>
                <a:lnTo>
                  <a:pt x="312" y="10"/>
                </a:lnTo>
                <a:lnTo>
                  <a:pt x="288" y="4"/>
                </a:lnTo>
                <a:lnTo>
                  <a:pt x="266" y="2"/>
                </a:lnTo>
                <a:lnTo>
                  <a:pt x="240" y="0"/>
                </a:lnTo>
                <a:close/>
                <a:moveTo>
                  <a:pt x="240" y="344"/>
                </a:moveTo>
                <a:lnTo>
                  <a:pt x="240" y="344"/>
                </a:lnTo>
                <a:lnTo>
                  <a:pt x="220" y="342"/>
                </a:lnTo>
                <a:lnTo>
                  <a:pt x="200" y="336"/>
                </a:lnTo>
                <a:lnTo>
                  <a:pt x="182" y="326"/>
                </a:lnTo>
                <a:lnTo>
                  <a:pt x="166" y="314"/>
                </a:lnTo>
                <a:lnTo>
                  <a:pt x="154" y="298"/>
                </a:lnTo>
                <a:lnTo>
                  <a:pt x="144" y="280"/>
                </a:lnTo>
                <a:lnTo>
                  <a:pt x="138" y="262"/>
                </a:lnTo>
                <a:lnTo>
                  <a:pt x="136" y="240"/>
                </a:lnTo>
                <a:lnTo>
                  <a:pt x="138" y="218"/>
                </a:lnTo>
                <a:lnTo>
                  <a:pt x="144" y="200"/>
                </a:lnTo>
                <a:lnTo>
                  <a:pt x="154" y="182"/>
                </a:lnTo>
                <a:lnTo>
                  <a:pt x="166" y="166"/>
                </a:lnTo>
                <a:lnTo>
                  <a:pt x="182" y="154"/>
                </a:lnTo>
                <a:lnTo>
                  <a:pt x="200" y="144"/>
                </a:lnTo>
                <a:lnTo>
                  <a:pt x="220" y="138"/>
                </a:lnTo>
                <a:lnTo>
                  <a:pt x="240" y="136"/>
                </a:lnTo>
                <a:lnTo>
                  <a:pt x="262" y="138"/>
                </a:lnTo>
                <a:lnTo>
                  <a:pt x="282" y="144"/>
                </a:lnTo>
                <a:lnTo>
                  <a:pt x="300" y="154"/>
                </a:lnTo>
                <a:lnTo>
                  <a:pt x="314" y="166"/>
                </a:lnTo>
                <a:lnTo>
                  <a:pt x="328" y="182"/>
                </a:lnTo>
                <a:lnTo>
                  <a:pt x="338" y="200"/>
                </a:lnTo>
                <a:lnTo>
                  <a:pt x="344" y="218"/>
                </a:lnTo>
                <a:lnTo>
                  <a:pt x="346" y="240"/>
                </a:lnTo>
                <a:lnTo>
                  <a:pt x="344" y="262"/>
                </a:lnTo>
                <a:lnTo>
                  <a:pt x="338" y="280"/>
                </a:lnTo>
                <a:lnTo>
                  <a:pt x="328" y="298"/>
                </a:lnTo>
                <a:lnTo>
                  <a:pt x="314" y="314"/>
                </a:lnTo>
                <a:lnTo>
                  <a:pt x="300" y="326"/>
                </a:lnTo>
                <a:lnTo>
                  <a:pt x="282" y="336"/>
                </a:lnTo>
                <a:lnTo>
                  <a:pt x="262" y="342"/>
                </a:lnTo>
                <a:lnTo>
                  <a:pt x="240" y="344"/>
                </a:lnTo>
                <a:close/>
              </a:path>
            </a:pathLst>
          </a:custGeom>
          <a:solidFill>
            <a:srgbClr val="5A2B1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39" name="Freeform 242"/>
          <p:cNvSpPr>
            <a:spLocks noEditPoints="1"/>
          </p:cNvSpPr>
          <p:nvPr userDrawn="1"/>
        </p:nvSpPr>
        <p:spPr bwMode="auto">
          <a:xfrm>
            <a:off x="4273550" y="4968875"/>
            <a:ext cx="231775" cy="234950"/>
          </a:xfrm>
          <a:custGeom>
            <a:avLst/>
            <a:gdLst>
              <a:gd name="T0" fmla="*/ 2147483647 w 146"/>
              <a:gd name="T1" fmla="*/ 0 h 148"/>
              <a:gd name="T2" fmla="*/ 2147483647 w 146"/>
              <a:gd name="T3" fmla="*/ 2147483647 h 148"/>
              <a:gd name="T4" fmla="*/ 2147483647 w 146"/>
              <a:gd name="T5" fmla="*/ 2147483647 h 148"/>
              <a:gd name="T6" fmla="*/ 2147483647 w 146"/>
              <a:gd name="T7" fmla="*/ 2147483647 h 148"/>
              <a:gd name="T8" fmla="*/ 0 w 146"/>
              <a:gd name="T9" fmla="*/ 2147483647 h 148"/>
              <a:gd name="T10" fmla="*/ 0 w 146"/>
              <a:gd name="T11" fmla="*/ 2147483647 h 148"/>
              <a:gd name="T12" fmla="*/ 2147483647 w 146"/>
              <a:gd name="T13" fmla="*/ 2147483647 h 148"/>
              <a:gd name="T14" fmla="*/ 2147483647 w 146"/>
              <a:gd name="T15" fmla="*/ 2147483647 h 148"/>
              <a:gd name="T16" fmla="*/ 2147483647 w 146"/>
              <a:gd name="T17" fmla="*/ 2147483647 h 148"/>
              <a:gd name="T18" fmla="*/ 2147483647 w 146"/>
              <a:gd name="T19" fmla="*/ 2147483647 h 148"/>
              <a:gd name="T20" fmla="*/ 2147483647 w 146"/>
              <a:gd name="T21" fmla="*/ 2147483647 h 148"/>
              <a:gd name="T22" fmla="*/ 2147483647 w 146"/>
              <a:gd name="T23" fmla="*/ 2147483647 h 148"/>
              <a:gd name="T24" fmla="*/ 2147483647 w 146"/>
              <a:gd name="T25" fmla="*/ 2147483647 h 148"/>
              <a:gd name="T26" fmla="*/ 2147483647 w 146"/>
              <a:gd name="T27" fmla="*/ 2147483647 h 148"/>
              <a:gd name="T28" fmla="*/ 2147483647 w 146"/>
              <a:gd name="T29" fmla="*/ 2147483647 h 148"/>
              <a:gd name="T30" fmla="*/ 2147483647 w 146"/>
              <a:gd name="T31" fmla="*/ 2147483647 h 148"/>
              <a:gd name="T32" fmla="*/ 2147483647 w 146"/>
              <a:gd name="T33" fmla="*/ 2147483647 h 148"/>
              <a:gd name="T34" fmla="*/ 2147483647 w 146"/>
              <a:gd name="T35" fmla="*/ 2147483647 h 148"/>
              <a:gd name="T36" fmla="*/ 2147483647 w 146"/>
              <a:gd name="T37" fmla="*/ 0 h 148"/>
              <a:gd name="T38" fmla="*/ 2147483647 w 146"/>
              <a:gd name="T39" fmla="*/ 2147483647 h 148"/>
              <a:gd name="T40" fmla="*/ 2147483647 w 146"/>
              <a:gd name="T41" fmla="*/ 2147483647 h 148"/>
              <a:gd name="T42" fmla="*/ 2147483647 w 146"/>
              <a:gd name="T43" fmla="*/ 2147483647 h 148"/>
              <a:gd name="T44" fmla="*/ 2147483647 w 146"/>
              <a:gd name="T45" fmla="*/ 2147483647 h 148"/>
              <a:gd name="T46" fmla="*/ 2147483647 w 146"/>
              <a:gd name="T47" fmla="*/ 2147483647 h 148"/>
              <a:gd name="T48" fmla="*/ 2147483647 w 146"/>
              <a:gd name="T49" fmla="*/ 2147483647 h 148"/>
              <a:gd name="T50" fmla="*/ 2147483647 w 146"/>
              <a:gd name="T51" fmla="*/ 2147483647 h 148"/>
              <a:gd name="T52" fmla="*/ 2147483647 w 146"/>
              <a:gd name="T53" fmla="*/ 2147483647 h 148"/>
              <a:gd name="T54" fmla="*/ 2147483647 w 146"/>
              <a:gd name="T55" fmla="*/ 2147483647 h 148"/>
              <a:gd name="T56" fmla="*/ 2147483647 w 146"/>
              <a:gd name="T57" fmla="*/ 2147483647 h 148"/>
              <a:gd name="T58" fmla="*/ 2147483647 w 146"/>
              <a:gd name="T59" fmla="*/ 2147483647 h 148"/>
              <a:gd name="T60" fmla="*/ 2147483647 w 146"/>
              <a:gd name="T61" fmla="*/ 2147483647 h 148"/>
              <a:gd name="T62" fmla="*/ 2147483647 w 146"/>
              <a:gd name="T63" fmla="*/ 2147483647 h 148"/>
              <a:gd name="T64" fmla="*/ 2147483647 w 146"/>
              <a:gd name="T65" fmla="*/ 2147483647 h 148"/>
              <a:gd name="T66" fmla="*/ 2147483647 w 146"/>
              <a:gd name="T67" fmla="*/ 2147483647 h 148"/>
              <a:gd name="T68" fmla="*/ 2147483647 w 146"/>
              <a:gd name="T69" fmla="*/ 2147483647 h 148"/>
              <a:gd name="T70" fmla="*/ 2147483647 w 146"/>
              <a:gd name="T71" fmla="*/ 2147483647 h 148"/>
              <a:gd name="T72" fmla="*/ 2147483647 w 146"/>
              <a:gd name="T73" fmla="*/ 2147483647 h 148"/>
              <a:gd name="T74" fmla="*/ 2147483647 w 146"/>
              <a:gd name="T75" fmla="*/ 2147483647 h 14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146" h="148">
                <a:moveTo>
                  <a:pt x="74" y="0"/>
                </a:moveTo>
                <a:lnTo>
                  <a:pt x="74" y="0"/>
                </a:lnTo>
                <a:lnTo>
                  <a:pt x="58" y="2"/>
                </a:lnTo>
                <a:lnTo>
                  <a:pt x="44" y="6"/>
                </a:lnTo>
                <a:lnTo>
                  <a:pt x="32" y="12"/>
                </a:lnTo>
                <a:lnTo>
                  <a:pt x="20" y="22"/>
                </a:lnTo>
                <a:lnTo>
                  <a:pt x="12" y="32"/>
                </a:lnTo>
                <a:lnTo>
                  <a:pt x="6" y="44"/>
                </a:lnTo>
                <a:lnTo>
                  <a:pt x="0" y="58"/>
                </a:lnTo>
                <a:lnTo>
                  <a:pt x="0" y="74"/>
                </a:lnTo>
                <a:lnTo>
                  <a:pt x="0" y="88"/>
                </a:lnTo>
                <a:lnTo>
                  <a:pt x="6" y="102"/>
                </a:lnTo>
                <a:lnTo>
                  <a:pt x="12" y="114"/>
                </a:lnTo>
                <a:lnTo>
                  <a:pt x="20" y="126"/>
                </a:lnTo>
                <a:lnTo>
                  <a:pt x="32" y="134"/>
                </a:lnTo>
                <a:lnTo>
                  <a:pt x="44" y="142"/>
                </a:lnTo>
                <a:lnTo>
                  <a:pt x="58" y="146"/>
                </a:lnTo>
                <a:lnTo>
                  <a:pt x="74" y="148"/>
                </a:lnTo>
                <a:lnTo>
                  <a:pt x="88" y="146"/>
                </a:lnTo>
                <a:lnTo>
                  <a:pt x="102" y="142"/>
                </a:lnTo>
                <a:lnTo>
                  <a:pt x="114" y="134"/>
                </a:lnTo>
                <a:lnTo>
                  <a:pt x="126" y="126"/>
                </a:lnTo>
                <a:lnTo>
                  <a:pt x="134" y="114"/>
                </a:lnTo>
                <a:lnTo>
                  <a:pt x="142" y="102"/>
                </a:lnTo>
                <a:lnTo>
                  <a:pt x="146" y="88"/>
                </a:lnTo>
                <a:lnTo>
                  <a:pt x="146" y="74"/>
                </a:lnTo>
                <a:lnTo>
                  <a:pt x="146" y="58"/>
                </a:lnTo>
                <a:lnTo>
                  <a:pt x="142" y="44"/>
                </a:lnTo>
                <a:lnTo>
                  <a:pt x="134" y="32"/>
                </a:lnTo>
                <a:lnTo>
                  <a:pt x="126" y="22"/>
                </a:lnTo>
                <a:lnTo>
                  <a:pt x="114" y="12"/>
                </a:lnTo>
                <a:lnTo>
                  <a:pt x="102" y="6"/>
                </a:lnTo>
                <a:lnTo>
                  <a:pt x="88" y="2"/>
                </a:lnTo>
                <a:lnTo>
                  <a:pt x="74" y="0"/>
                </a:lnTo>
                <a:close/>
                <a:moveTo>
                  <a:pt x="74" y="106"/>
                </a:moveTo>
                <a:lnTo>
                  <a:pt x="74" y="106"/>
                </a:lnTo>
                <a:lnTo>
                  <a:pt x="66" y="104"/>
                </a:lnTo>
                <a:lnTo>
                  <a:pt x="60" y="104"/>
                </a:lnTo>
                <a:lnTo>
                  <a:pt x="56" y="100"/>
                </a:lnTo>
                <a:lnTo>
                  <a:pt x="50" y="96"/>
                </a:lnTo>
                <a:lnTo>
                  <a:pt x="46" y="92"/>
                </a:lnTo>
                <a:lnTo>
                  <a:pt x="44" y="86"/>
                </a:lnTo>
                <a:lnTo>
                  <a:pt x="42" y="80"/>
                </a:lnTo>
                <a:lnTo>
                  <a:pt x="40" y="74"/>
                </a:lnTo>
                <a:lnTo>
                  <a:pt x="42" y="66"/>
                </a:lnTo>
                <a:lnTo>
                  <a:pt x="44" y="60"/>
                </a:lnTo>
                <a:lnTo>
                  <a:pt x="46" y="56"/>
                </a:lnTo>
                <a:lnTo>
                  <a:pt x="50" y="50"/>
                </a:lnTo>
                <a:lnTo>
                  <a:pt x="56" y="46"/>
                </a:lnTo>
                <a:lnTo>
                  <a:pt x="60" y="44"/>
                </a:lnTo>
                <a:lnTo>
                  <a:pt x="66" y="42"/>
                </a:lnTo>
                <a:lnTo>
                  <a:pt x="74" y="42"/>
                </a:lnTo>
                <a:lnTo>
                  <a:pt x="80" y="42"/>
                </a:lnTo>
                <a:lnTo>
                  <a:pt x="86" y="44"/>
                </a:lnTo>
                <a:lnTo>
                  <a:pt x="92" y="46"/>
                </a:lnTo>
                <a:lnTo>
                  <a:pt x="96" y="50"/>
                </a:lnTo>
                <a:lnTo>
                  <a:pt x="100" y="56"/>
                </a:lnTo>
                <a:lnTo>
                  <a:pt x="102" y="60"/>
                </a:lnTo>
                <a:lnTo>
                  <a:pt x="104" y="66"/>
                </a:lnTo>
                <a:lnTo>
                  <a:pt x="106" y="74"/>
                </a:lnTo>
                <a:lnTo>
                  <a:pt x="104" y="80"/>
                </a:lnTo>
                <a:lnTo>
                  <a:pt x="102" y="86"/>
                </a:lnTo>
                <a:lnTo>
                  <a:pt x="100" y="92"/>
                </a:lnTo>
                <a:lnTo>
                  <a:pt x="96" y="96"/>
                </a:lnTo>
                <a:lnTo>
                  <a:pt x="92" y="100"/>
                </a:lnTo>
                <a:lnTo>
                  <a:pt x="86" y="104"/>
                </a:lnTo>
                <a:lnTo>
                  <a:pt x="80" y="104"/>
                </a:lnTo>
                <a:lnTo>
                  <a:pt x="74" y="106"/>
                </a:lnTo>
                <a:close/>
              </a:path>
            </a:pathLst>
          </a:custGeom>
          <a:solidFill>
            <a:srgbClr val="5A2B1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grpSp>
        <p:nvGrpSpPr>
          <p:cNvPr id="240" name="Nhóm 242"/>
          <p:cNvGrpSpPr>
            <a:grpSpLocks/>
          </p:cNvGrpSpPr>
          <p:nvPr userDrawn="1"/>
        </p:nvGrpSpPr>
        <p:grpSpPr bwMode="auto">
          <a:xfrm rot="-2340082">
            <a:off x="5318125" y="4086225"/>
            <a:ext cx="3251200" cy="1346200"/>
            <a:chOff x="5356225" y="4200525"/>
            <a:chExt cx="3251200" cy="1346200"/>
          </a:xfrm>
        </p:grpSpPr>
        <p:sp>
          <p:nvSpPr>
            <p:cNvPr id="241" name="Freeform 247"/>
            <p:cNvSpPr>
              <a:spLocks noEditPoints="1"/>
            </p:cNvSpPr>
            <p:nvPr userDrawn="1"/>
          </p:nvSpPr>
          <p:spPr bwMode="auto">
            <a:xfrm>
              <a:off x="5568950" y="4391025"/>
              <a:ext cx="266700" cy="400050"/>
            </a:xfrm>
            <a:custGeom>
              <a:avLst/>
              <a:gdLst>
                <a:gd name="T0" fmla="*/ 2147483647 w 168"/>
                <a:gd name="T1" fmla="*/ 2147483647 h 252"/>
                <a:gd name="T2" fmla="*/ 2147483647 w 168"/>
                <a:gd name="T3" fmla="*/ 2147483647 h 252"/>
                <a:gd name="T4" fmla="*/ 2147483647 w 168"/>
                <a:gd name="T5" fmla="*/ 2147483647 h 252"/>
                <a:gd name="T6" fmla="*/ 2147483647 w 168"/>
                <a:gd name="T7" fmla="*/ 2147483647 h 252"/>
                <a:gd name="T8" fmla="*/ 2147483647 w 168"/>
                <a:gd name="T9" fmla="*/ 2147483647 h 252"/>
                <a:gd name="T10" fmla="*/ 2147483647 w 168"/>
                <a:gd name="T11" fmla="*/ 2147483647 h 252"/>
                <a:gd name="T12" fmla="*/ 2147483647 w 168"/>
                <a:gd name="T13" fmla="*/ 2147483647 h 252"/>
                <a:gd name="T14" fmla="*/ 2147483647 w 168"/>
                <a:gd name="T15" fmla="*/ 2147483647 h 252"/>
                <a:gd name="T16" fmla="*/ 2147483647 w 168"/>
                <a:gd name="T17" fmla="*/ 2147483647 h 252"/>
                <a:gd name="T18" fmla="*/ 2147483647 w 168"/>
                <a:gd name="T19" fmla="*/ 2147483647 h 252"/>
                <a:gd name="T20" fmla="*/ 2147483647 w 168"/>
                <a:gd name="T21" fmla="*/ 2147483647 h 252"/>
                <a:gd name="T22" fmla="*/ 2147483647 w 168"/>
                <a:gd name="T23" fmla="*/ 2147483647 h 252"/>
                <a:gd name="T24" fmla="*/ 2147483647 w 168"/>
                <a:gd name="T25" fmla="*/ 2147483647 h 252"/>
                <a:gd name="T26" fmla="*/ 2147483647 w 168"/>
                <a:gd name="T27" fmla="*/ 2147483647 h 252"/>
                <a:gd name="T28" fmla="*/ 2147483647 w 168"/>
                <a:gd name="T29" fmla="*/ 2147483647 h 252"/>
                <a:gd name="T30" fmla="*/ 2147483647 w 168"/>
                <a:gd name="T31" fmla="*/ 2147483647 h 252"/>
                <a:gd name="T32" fmla="*/ 2147483647 w 168"/>
                <a:gd name="T33" fmla="*/ 2147483647 h 252"/>
                <a:gd name="T34" fmla="*/ 2147483647 w 168"/>
                <a:gd name="T35" fmla="*/ 2147483647 h 252"/>
                <a:gd name="T36" fmla="*/ 2147483647 w 168"/>
                <a:gd name="T37" fmla="*/ 2147483647 h 252"/>
                <a:gd name="T38" fmla="*/ 2147483647 w 168"/>
                <a:gd name="T39" fmla="*/ 2147483647 h 252"/>
                <a:gd name="T40" fmla="*/ 2147483647 w 168"/>
                <a:gd name="T41" fmla="*/ 2147483647 h 252"/>
                <a:gd name="T42" fmla="*/ 2147483647 w 168"/>
                <a:gd name="T43" fmla="*/ 2147483647 h 252"/>
                <a:gd name="T44" fmla="*/ 2147483647 w 168"/>
                <a:gd name="T45" fmla="*/ 2147483647 h 252"/>
                <a:gd name="T46" fmla="*/ 2147483647 w 168"/>
                <a:gd name="T47" fmla="*/ 2147483647 h 252"/>
                <a:gd name="T48" fmla="*/ 2147483647 w 168"/>
                <a:gd name="T49" fmla="*/ 2147483647 h 252"/>
                <a:gd name="T50" fmla="*/ 2147483647 w 168"/>
                <a:gd name="T51" fmla="*/ 2147483647 h 252"/>
                <a:gd name="T52" fmla="*/ 2147483647 w 168"/>
                <a:gd name="T53" fmla="*/ 2147483647 h 252"/>
                <a:gd name="T54" fmla="*/ 2147483647 w 168"/>
                <a:gd name="T55" fmla="*/ 2147483647 h 252"/>
                <a:gd name="T56" fmla="*/ 2147483647 w 168"/>
                <a:gd name="T57" fmla="*/ 2147483647 h 252"/>
                <a:gd name="T58" fmla="*/ 2147483647 w 168"/>
                <a:gd name="T59" fmla="*/ 2147483647 h 252"/>
                <a:gd name="T60" fmla="*/ 2147483647 w 168"/>
                <a:gd name="T61" fmla="*/ 2147483647 h 252"/>
                <a:gd name="T62" fmla="*/ 2147483647 w 168"/>
                <a:gd name="T63" fmla="*/ 2147483647 h 252"/>
                <a:gd name="T64" fmla="*/ 2147483647 w 168"/>
                <a:gd name="T65" fmla="*/ 2147483647 h 252"/>
                <a:gd name="T66" fmla="*/ 2147483647 w 168"/>
                <a:gd name="T67" fmla="*/ 2147483647 h 252"/>
                <a:gd name="T68" fmla="*/ 2147483647 w 168"/>
                <a:gd name="T69" fmla="*/ 2147483647 h 252"/>
                <a:gd name="T70" fmla="*/ 2147483647 w 168"/>
                <a:gd name="T71" fmla="*/ 2147483647 h 252"/>
                <a:gd name="T72" fmla="*/ 2147483647 w 168"/>
                <a:gd name="T73" fmla="*/ 2147483647 h 252"/>
                <a:gd name="T74" fmla="*/ 2147483647 w 168"/>
                <a:gd name="T75" fmla="*/ 2147483647 h 252"/>
                <a:gd name="T76" fmla="*/ 2147483647 w 168"/>
                <a:gd name="T77" fmla="*/ 2147483647 h 252"/>
                <a:gd name="T78" fmla="*/ 2147483647 w 168"/>
                <a:gd name="T79" fmla="*/ 2147483647 h 252"/>
                <a:gd name="T80" fmla="*/ 2147483647 w 168"/>
                <a:gd name="T81" fmla="*/ 2147483647 h 252"/>
                <a:gd name="T82" fmla="*/ 2147483647 w 168"/>
                <a:gd name="T83" fmla="*/ 2147483647 h 252"/>
                <a:gd name="T84" fmla="*/ 2147483647 w 168"/>
                <a:gd name="T85" fmla="*/ 2147483647 h 252"/>
                <a:gd name="T86" fmla="*/ 2147483647 w 168"/>
                <a:gd name="T87" fmla="*/ 2147483647 h 252"/>
                <a:gd name="T88" fmla="*/ 2147483647 w 168"/>
                <a:gd name="T89" fmla="*/ 2147483647 h 252"/>
                <a:gd name="T90" fmla="*/ 2147483647 w 168"/>
                <a:gd name="T91" fmla="*/ 2147483647 h 252"/>
                <a:gd name="T92" fmla="*/ 2147483647 w 168"/>
                <a:gd name="T93" fmla="*/ 2147483647 h 252"/>
                <a:gd name="T94" fmla="*/ 2147483647 w 168"/>
                <a:gd name="T95" fmla="*/ 2147483647 h 252"/>
                <a:gd name="T96" fmla="*/ 2147483647 w 168"/>
                <a:gd name="T97" fmla="*/ 2147483647 h 252"/>
                <a:gd name="T98" fmla="*/ 2147483647 w 168"/>
                <a:gd name="T99" fmla="*/ 2147483647 h 252"/>
                <a:gd name="T100" fmla="*/ 2147483647 w 168"/>
                <a:gd name="T101" fmla="*/ 2147483647 h 252"/>
                <a:gd name="T102" fmla="*/ 2147483647 w 168"/>
                <a:gd name="T103" fmla="*/ 2147483647 h 252"/>
                <a:gd name="T104" fmla="*/ 2147483647 w 168"/>
                <a:gd name="T105" fmla="*/ 2147483647 h 252"/>
                <a:gd name="T106" fmla="*/ 2147483647 w 168"/>
                <a:gd name="T107" fmla="*/ 2147483647 h 252"/>
                <a:gd name="T108" fmla="*/ 2147483647 w 168"/>
                <a:gd name="T109" fmla="*/ 2147483647 h 252"/>
                <a:gd name="T110" fmla="*/ 2147483647 w 168"/>
                <a:gd name="T111" fmla="*/ 2147483647 h 252"/>
                <a:gd name="T112" fmla="*/ 2147483647 w 168"/>
                <a:gd name="T113" fmla="*/ 2147483647 h 252"/>
                <a:gd name="T114" fmla="*/ 2147483647 w 168"/>
                <a:gd name="T115" fmla="*/ 2147483647 h 252"/>
                <a:gd name="T116" fmla="*/ 2147483647 w 168"/>
                <a:gd name="T117" fmla="*/ 2147483647 h 252"/>
                <a:gd name="T118" fmla="*/ 2147483647 w 168"/>
                <a:gd name="T119" fmla="*/ 2147483647 h 25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68" h="252">
                  <a:moveTo>
                    <a:pt x="144" y="190"/>
                  </a:moveTo>
                  <a:lnTo>
                    <a:pt x="144" y="190"/>
                  </a:lnTo>
                  <a:lnTo>
                    <a:pt x="144" y="188"/>
                  </a:lnTo>
                  <a:lnTo>
                    <a:pt x="142" y="186"/>
                  </a:lnTo>
                  <a:lnTo>
                    <a:pt x="132" y="186"/>
                  </a:lnTo>
                  <a:lnTo>
                    <a:pt x="106" y="178"/>
                  </a:lnTo>
                  <a:lnTo>
                    <a:pt x="102" y="180"/>
                  </a:lnTo>
                  <a:lnTo>
                    <a:pt x="102" y="184"/>
                  </a:lnTo>
                  <a:lnTo>
                    <a:pt x="98" y="194"/>
                  </a:lnTo>
                  <a:lnTo>
                    <a:pt x="94" y="202"/>
                  </a:lnTo>
                  <a:lnTo>
                    <a:pt x="88" y="206"/>
                  </a:lnTo>
                  <a:lnTo>
                    <a:pt x="82" y="208"/>
                  </a:lnTo>
                  <a:lnTo>
                    <a:pt x="80" y="210"/>
                  </a:lnTo>
                  <a:lnTo>
                    <a:pt x="78" y="212"/>
                  </a:lnTo>
                  <a:lnTo>
                    <a:pt x="88" y="212"/>
                  </a:lnTo>
                  <a:lnTo>
                    <a:pt x="86" y="214"/>
                  </a:lnTo>
                  <a:lnTo>
                    <a:pt x="84" y="216"/>
                  </a:lnTo>
                  <a:lnTo>
                    <a:pt x="82" y="218"/>
                  </a:lnTo>
                  <a:lnTo>
                    <a:pt x="80" y="220"/>
                  </a:lnTo>
                  <a:lnTo>
                    <a:pt x="80" y="222"/>
                  </a:lnTo>
                  <a:lnTo>
                    <a:pt x="80" y="228"/>
                  </a:lnTo>
                  <a:lnTo>
                    <a:pt x="78" y="230"/>
                  </a:lnTo>
                  <a:lnTo>
                    <a:pt x="76" y="230"/>
                  </a:lnTo>
                  <a:lnTo>
                    <a:pt x="72" y="226"/>
                  </a:lnTo>
                  <a:lnTo>
                    <a:pt x="70" y="226"/>
                  </a:lnTo>
                  <a:lnTo>
                    <a:pt x="68" y="228"/>
                  </a:lnTo>
                  <a:lnTo>
                    <a:pt x="68" y="222"/>
                  </a:lnTo>
                  <a:lnTo>
                    <a:pt x="70" y="222"/>
                  </a:lnTo>
                  <a:lnTo>
                    <a:pt x="72" y="222"/>
                  </a:lnTo>
                  <a:lnTo>
                    <a:pt x="76" y="216"/>
                  </a:lnTo>
                  <a:lnTo>
                    <a:pt x="74" y="214"/>
                  </a:lnTo>
                  <a:lnTo>
                    <a:pt x="72" y="212"/>
                  </a:lnTo>
                  <a:lnTo>
                    <a:pt x="70" y="212"/>
                  </a:lnTo>
                  <a:lnTo>
                    <a:pt x="70" y="210"/>
                  </a:lnTo>
                  <a:lnTo>
                    <a:pt x="60" y="206"/>
                  </a:lnTo>
                  <a:lnTo>
                    <a:pt x="54" y="202"/>
                  </a:lnTo>
                  <a:lnTo>
                    <a:pt x="50" y="194"/>
                  </a:lnTo>
                  <a:lnTo>
                    <a:pt x="48" y="186"/>
                  </a:lnTo>
                  <a:lnTo>
                    <a:pt x="48" y="172"/>
                  </a:lnTo>
                  <a:lnTo>
                    <a:pt x="52" y="152"/>
                  </a:lnTo>
                  <a:lnTo>
                    <a:pt x="68" y="80"/>
                  </a:lnTo>
                  <a:lnTo>
                    <a:pt x="74" y="64"/>
                  </a:lnTo>
                  <a:lnTo>
                    <a:pt x="80" y="54"/>
                  </a:lnTo>
                  <a:lnTo>
                    <a:pt x="86" y="50"/>
                  </a:lnTo>
                  <a:lnTo>
                    <a:pt x="92" y="48"/>
                  </a:lnTo>
                  <a:lnTo>
                    <a:pt x="100" y="46"/>
                  </a:lnTo>
                  <a:lnTo>
                    <a:pt x="108" y="48"/>
                  </a:lnTo>
                  <a:lnTo>
                    <a:pt x="114" y="50"/>
                  </a:lnTo>
                  <a:lnTo>
                    <a:pt x="118" y="52"/>
                  </a:lnTo>
                  <a:lnTo>
                    <a:pt x="120" y="56"/>
                  </a:lnTo>
                  <a:lnTo>
                    <a:pt x="122" y="60"/>
                  </a:lnTo>
                  <a:lnTo>
                    <a:pt x="124" y="72"/>
                  </a:lnTo>
                  <a:lnTo>
                    <a:pt x="122" y="88"/>
                  </a:lnTo>
                  <a:lnTo>
                    <a:pt x="118" y="100"/>
                  </a:lnTo>
                  <a:lnTo>
                    <a:pt x="120" y="104"/>
                  </a:lnTo>
                  <a:lnTo>
                    <a:pt x="132" y="106"/>
                  </a:lnTo>
                  <a:lnTo>
                    <a:pt x="144" y="110"/>
                  </a:lnTo>
                  <a:lnTo>
                    <a:pt x="158" y="112"/>
                  </a:lnTo>
                  <a:lnTo>
                    <a:pt x="160" y="114"/>
                  </a:lnTo>
                  <a:lnTo>
                    <a:pt x="166" y="96"/>
                  </a:lnTo>
                  <a:lnTo>
                    <a:pt x="168" y="76"/>
                  </a:lnTo>
                  <a:lnTo>
                    <a:pt x="166" y="56"/>
                  </a:lnTo>
                  <a:lnTo>
                    <a:pt x="164" y="44"/>
                  </a:lnTo>
                  <a:lnTo>
                    <a:pt x="160" y="34"/>
                  </a:lnTo>
                  <a:lnTo>
                    <a:pt x="154" y="26"/>
                  </a:lnTo>
                  <a:lnTo>
                    <a:pt x="146" y="20"/>
                  </a:lnTo>
                  <a:lnTo>
                    <a:pt x="142" y="18"/>
                  </a:lnTo>
                  <a:lnTo>
                    <a:pt x="134" y="18"/>
                  </a:lnTo>
                  <a:lnTo>
                    <a:pt x="134" y="10"/>
                  </a:lnTo>
                  <a:lnTo>
                    <a:pt x="122" y="6"/>
                  </a:lnTo>
                  <a:lnTo>
                    <a:pt x="110" y="2"/>
                  </a:lnTo>
                  <a:lnTo>
                    <a:pt x="98" y="0"/>
                  </a:lnTo>
                  <a:lnTo>
                    <a:pt x="86" y="0"/>
                  </a:lnTo>
                  <a:lnTo>
                    <a:pt x="76" y="4"/>
                  </a:lnTo>
                  <a:lnTo>
                    <a:pt x="64" y="8"/>
                  </a:lnTo>
                  <a:lnTo>
                    <a:pt x="68" y="10"/>
                  </a:lnTo>
                  <a:lnTo>
                    <a:pt x="62" y="10"/>
                  </a:lnTo>
                  <a:lnTo>
                    <a:pt x="70" y="16"/>
                  </a:lnTo>
                  <a:lnTo>
                    <a:pt x="66" y="18"/>
                  </a:lnTo>
                  <a:lnTo>
                    <a:pt x="68" y="18"/>
                  </a:lnTo>
                  <a:lnTo>
                    <a:pt x="68" y="20"/>
                  </a:lnTo>
                  <a:lnTo>
                    <a:pt x="70" y="24"/>
                  </a:lnTo>
                  <a:lnTo>
                    <a:pt x="64" y="22"/>
                  </a:lnTo>
                  <a:lnTo>
                    <a:pt x="62" y="26"/>
                  </a:lnTo>
                  <a:lnTo>
                    <a:pt x="60" y="28"/>
                  </a:lnTo>
                  <a:lnTo>
                    <a:pt x="60" y="26"/>
                  </a:lnTo>
                  <a:lnTo>
                    <a:pt x="62" y="24"/>
                  </a:lnTo>
                  <a:lnTo>
                    <a:pt x="56" y="20"/>
                  </a:lnTo>
                  <a:lnTo>
                    <a:pt x="62" y="18"/>
                  </a:lnTo>
                  <a:lnTo>
                    <a:pt x="62" y="14"/>
                  </a:lnTo>
                  <a:lnTo>
                    <a:pt x="60" y="16"/>
                  </a:lnTo>
                  <a:lnTo>
                    <a:pt x="60" y="14"/>
                  </a:lnTo>
                  <a:lnTo>
                    <a:pt x="58" y="16"/>
                  </a:lnTo>
                  <a:lnTo>
                    <a:pt x="58" y="14"/>
                  </a:lnTo>
                  <a:lnTo>
                    <a:pt x="58" y="12"/>
                  </a:lnTo>
                  <a:lnTo>
                    <a:pt x="52" y="18"/>
                  </a:lnTo>
                  <a:lnTo>
                    <a:pt x="46" y="24"/>
                  </a:lnTo>
                  <a:lnTo>
                    <a:pt x="36" y="40"/>
                  </a:lnTo>
                  <a:lnTo>
                    <a:pt x="28" y="58"/>
                  </a:lnTo>
                  <a:lnTo>
                    <a:pt x="30" y="62"/>
                  </a:lnTo>
                  <a:lnTo>
                    <a:pt x="32" y="64"/>
                  </a:lnTo>
                  <a:lnTo>
                    <a:pt x="28" y="62"/>
                  </a:lnTo>
                  <a:lnTo>
                    <a:pt x="26" y="64"/>
                  </a:lnTo>
                  <a:lnTo>
                    <a:pt x="24" y="66"/>
                  </a:lnTo>
                  <a:lnTo>
                    <a:pt x="20" y="80"/>
                  </a:lnTo>
                  <a:lnTo>
                    <a:pt x="16" y="98"/>
                  </a:lnTo>
                  <a:lnTo>
                    <a:pt x="18" y="100"/>
                  </a:lnTo>
                  <a:lnTo>
                    <a:pt x="22" y="102"/>
                  </a:lnTo>
                  <a:lnTo>
                    <a:pt x="18" y="102"/>
                  </a:lnTo>
                  <a:lnTo>
                    <a:pt x="16" y="104"/>
                  </a:lnTo>
                  <a:lnTo>
                    <a:pt x="10" y="124"/>
                  </a:lnTo>
                  <a:lnTo>
                    <a:pt x="6" y="142"/>
                  </a:lnTo>
                  <a:lnTo>
                    <a:pt x="2" y="168"/>
                  </a:lnTo>
                  <a:lnTo>
                    <a:pt x="0" y="186"/>
                  </a:lnTo>
                  <a:lnTo>
                    <a:pt x="2" y="198"/>
                  </a:lnTo>
                  <a:lnTo>
                    <a:pt x="4" y="210"/>
                  </a:lnTo>
                  <a:lnTo>
                    <a:pt x="8" y="220"/>
                  </a:lnTo>
                  <a:lnTo>
                    <a:pt x="16" y="228"/>
                  </a:lnTo>
                  <a:lnTo>
                    <a:pt x="22" y="234"/>
                  </a:lnTo>
                  <a:lnTo>
                    <a:pt x="32" y="240"/>
                  </a:lnTo>
                  <a:lnTo>
                    <a:pt x="42" y="246"/>
                  </a:lnTo>
                  <a:lnTo>
                    <a:pt x="54" y="248"/>
                  </a:lnTo>
                  <a:lnTo>
                    <a:pt x="72" y="252"/>
                  </a:lnTo>
                  <a:lnTo>
                    <a:pt x="90" y="252"/>
                  </a:lnTo>
                  <a:lnTo>
                    <a:pt x="104" y="250"/>
                  </a:lnTo>
                  <a:lnTo>
                    <a:pt x="116" y="244"/>
                  </a:lnTo>
                  <a:lnTo>
                    <a:pt x="124" y="236"/>
                  </a:lnTo>
                  <a:lnTo>
                    <a:pt x="132" y="224"/>
                  </a:lnTo>
                  <a:lnTo>
                    <a:pt x="138" y="210"/>
                  </a:lnTo>
                  <a:lnTo>
                    <a:pt x="144" y="190"/>
                  </a:lnTo>
                  <a:close/>
                  <a:moveTo>
                    <a:pt x="36" y="150"/>
                  </a:moveTo>
                  <a:lnTo>
                    <a:pt x="36" y="150"/>
                  </a:lnTo>
                  <a:lnTo>
                    <a:pt x="40" y="150"/>
                  </a:lnTo>
                  <a:lnTo>
                    <a:pt x="40" y="146"/>
                  </a:lnTo>
                  <a:lnTo>
                    <a:pt x="38" y="142"/>
                  </a:lnTo>
                  <a:lnTo>
                    <a:pt x="38" y="136"/>
                  </a:lnTo>
                  <a:lnTo>
                    <a:pt x="32" y="132"/>
                  </a:lnTo>
                  <a:lnTo>
                    <a:pt x="34" y="136"/>
                  </a:lnTo>
                  <a:lnTo>
                    <a:pt x="32" y="138"/>
                  </a:lnTo>
                  <a:lnTo>
                    <a:pt x="30" y="140"/>
                  </a:lnTo>
                  <a:lnTo>
                    <a:pt x="28" y="138"/>
                  </a:lnTo>
                  <a:lnTo>
                    <a:pt x="30" y="136"/>
                  </a:lnTo>
                  <a:lnTo>
                    <a:pt x="28" y="132"/>
                  </a:lnTo>
                  <a:lnTo>
                    <a:pt x="30" y="132"/>
                  </a:lnTo>
                  <a:lnTo>
                    <a:pt x="30" y="130"/>
                  </a:lnTo>
                  <a:lnTo>
                    <a:pt x="32" y="130"/>
                  </a:lnTo>
                  <a:lnTo>
                    <a:pt x="34" y="130"/>
                  </a:lnTo>
                  <a:lnTo>
                    <a:pt x="34" y="122"/>
                  </a:lnTo>
                  <a:lnTo>
                    <a:pt x="36" y="118"/>
                  </a:lnTo>
                  <a:lnTo>
                    <a:pt x="42" y="112"/>
                  </a:lnTo>
                  <a:lnTo>
                    <a:pt x="38" y="108"/>
                  </a:lnTo>
                  <a:lnTo>
                    <a:pt x="40" y="104"/>
                  </a:lnTo>
                  <a:lnTo>
                    <a:pt x="40" y="100"/>
                  </a:lnTo>
                  <a:lnTo>
                    <a:pt x="46" y="96"/>
                  </a:lnTo>
                  <a:lnTo>
                    <a:pt x="48" y="94"/>
                  </a:lnTo>
                  <a:lnTo>
                    <a:pt x="48" y="90"/>
                  </a:lnTo>
                  <a:lnTo>
                    <a:pt x="50" y="88"/>
                  </a:lnTo>
                  <a:lnTo>
                    <a:pt x="48" y="80"/>
                  </a:lnTo>
                  <a:lnTo>
                    <a:pt x="46" y="84"/>
                  </a:lnTo>
                  <a:lnTo>
                    <a:pt x="44" y="82"/>
                  </a:lnTo>
                  <a:lnTo>
                    <a:pt x="46" y="78"/>
                  </a:lnTo>
                  <a:lnTo>
                    <a:pt x="50" y="60"/>
                  </a:lnTo>
                  <a:lnTo>
                    <a:pt x="56" y="56"/>
                  </a:lnTo>
                  <a:lnTo>
                    <a:pt x="56" y="52"/>
                  </a:lnTo>
                  <a:lnTo>
                    <a:pt x="54" y="50"/>
                  </a:lnTo>
                  <a:lnTo>
                    <a:pt x="58" y="44"/>
                  </a:lnTo>
                  <a:lnTo>
                    <a:pt x="58" y="40"/>
                  </a:lnTo>
                  <a:lnTo>
                    <a:pt x="58" y="44"/>
                  </a:lnTo>
                  <a:lnTo>
                    <a:pt x="62" y="44"/>
                  </a:lnTo>
                  <a:lnTo>
                    <a:pt x="62" y="40"/>
                  </a:lnTo>
                  <a:lnTo>
                    <a:pt x="62" y="38"/>
                  </a:lnTo>
                  <a:lnTo>
                    <a:pt x="64" y="36"/>
                  </a:lnTo>
                  <a:lnTo>
                    <a:pt x="64" y="42"/>
                  </a:lnTo>
                  <a:lnTo>
                    <a:pt x="62" y="48"/>
                  </a:lnTo>
                  <a:lnTo>
                    <a:pt x="64" y="50"/>
                  </a:lnTo>
                  <a:lnTo>
                    <a:pt x="64" y="62"/>
                  </a:lnTo>
                  <a:lnTo>
                    <a:pt x="60" y="70"/>
                  </a:lnTo>
                  <a:lnTo>
                    <a:pt x="58" y="66"/>
                  </a:lnTo>
                  <a:lnTo>
                    <a:pt x="58" y="68"/>
                  </a:lnTo>
                  <a:lnTo>
                    <a:pt x="58" y="70"/>
                  </a:lnTo>
                  <a:lnTo>
                    <a:pt x="58" y="76"/>
                  </a:lnTo>
                  <a:lnTo>
                    <a:pt x="54" y="82"/>
                  </a:lnTo>
                  <a:lnTo>
                    <a:pt x="48" y="100"/>
                  </a:lnTo>
                  <a:lnTo>
                    <a:pt x="48" y="110"/>
                  </a:lnTo>
                  <a:lnTo>
                    <a:pt x="46" y="118"/>
                  </a:lnTo>
                  <a:lnTo>
                    <a:pt x="44" y="122"/>
                  </a:lnTo>
                  <a:lnTo>
                    <a:pt x="46" y="126"/>
                  </a:lnTo>
                  <a:lnTo>
                    <a:pt x="44" y="128"/>
                  </a:lnTo>
                  <a:lnTo>
                    <a:pt x="44" y="134"/>
                  </a:lnTo>
                  <a:lnTo>
                    <a:pt x="42" y="130"/>
                  </a:lnTo>
                  <a:lnTo>
                    <a:pt x="40" y="128"/>
                  </a:lnTo>
                  <a:lnTo>
                    <a:pt x="38" y="128"/>
                  </a:lnTo>
                  <a:lnTo>
                    <a:pt x="40" y="134"/>
                  </a:lnTo>
                  <a:lnTo>
                    <a:pt x="46" y="144"/>
                  </a:lnTo>
                  <a:lnTo>
                    <a:pt x="46" y="154"/>
                  </a:lnTo>
                  <a:lnTo>
                    <a:pt x="38" y="158"/>
                  </a:lnTo>
                  <a:lnTo>
                    <a:pt x="32" y="162"/>
                  </a:lnTo>
                  <a:lnTo>
                    <a:pt x="26" y="152"/>
                  </a:lnTo>
                  <a:lnTo>
                    <a:pt x="26" y="148"/>
                  </a:lnTo>
                  <a:lnTo>
                    <a:pt x="28" y="144"/>
                  </a:lnTo>
                  <a:lnTo>
                    <a:pt x="30" y="144"/>
                  </a:lnTo>
                  <a:lnTo>
                    <a:pt x="32" y="144"/>
                  </a:lnTo>
                  <a:lnTo>
                    <a:pt x="32" y="152"/>
                  </a:lnTo>
                  <a:lnTo>
                    <a:pt x="36" y="150"/>
                  </a:lnTo>
                  <a:close/>
                  <a:moveTo>
                    <a:pt x="150" y="64"/>
                  </a:moveTo>
                  <a:lnTo>
                    <a:pt x="150" y="64"/>
                  </a:lnTo>
                  <a:lnTo>
                    <a:pt x="148" y="60"/>
                  </a:lnTo>
                  <a:lnTo>
                    <a:pt x="148" y="54"/>
                  </a:lnTo>
                  <a:lnTo>
                    <a:pt x="150" y="44"/>
                  </a:lnTo>
                  <a:lnTo>
                    <a:pt x="154" y="44"/>
                  </a:lnTo>
                  <a:lnTo>
                    <a:pt x="156" y="52"/>
                  </a:lnTo>
                  <a:lnTo>
                    <a:pt x="150" y="64"/>
                  </a:lnTo>
                  <a:close/>
                  <a:moveTo>
                    <a:pt x="132" y="36"/>
                  </a:moveTo>
                  <a:lnTo>
                    <a:pt x="132" y="36"/>
                  </a:lnTo>
                  <a:lnTo>
                    <a:pt x="132" y="32"/>
                  </a:lnTo>
                  <a:lnTo>
                    <a:pt x="130" y="32"/>
                  </a:lnTo>
                  <a:lnTo>
                    <a:pt x="126" y="32"/>
                  </a:lnTo>
                  <a:lnTo>
                    <a:pt x="122" y="34"/>
                  </a:lnTo>
                  <a:lnTo>
                    <a:pt x="122" y="26"/>
                  </a:lnTo>
                  <a:lnTo>
                    <a:pt x="132" y="28"/>
                  </a:lnTo>
                  <a:lnTo>
                    <a:pt x="132" y="32"/>
                  </a:lnTo>
                  <a:lnTo>
                    <a:pt x="132" y="34"/>
                  </a:lnTo>
                  <a:lnTo>
                    <a:pt x="132" y="36"/>
                  </a:lnTo>
                  <a:close/>
                  <a:moveTo>
                    <a:pt x="150" y="82"/>
                  </a:moveTo>
                  <a:lnTo>
                    <a:pt x="150" y="82"/>
                  </a:lnTo>
                  <a:lnTo>
                    <a:pt x="146" y="88"/>
                  </a:lnTo>
                  <a:lnTo>
                    <a:pt x="142" y="98"/>
                  </a:lnTo>
                  <a:lnTo>
                    <a:pt x="144" y="72"/>
                  </a:lnTo>
                  <a:lnTo>
                    <a:pt x="148" y="70"/>
                  </a:lnTo>
                  <a:lnTo>
                    <a:pt x="150" y="78"/>
                  </a:lnTo>
                  <a:lnTo>
                    <a:pt x="150" y="82"/>
                  </a:lnTo>
                  <a:close/>
                  <a:moveTo>
                    <a:pt x="118" y="38"/>
                  </a:moveTo>
                  <a:lnTo>
                    <a:pt x="118" y="38"/>
                  </a:lnTo>
                  <a:lnTo>
                    <a:pt x="110" y="32"/>
                  </a:lnTo>
                  <a:lnTo>
                    <a:pt x="108" y="38"/>
                  </a:lnTo>
                  <a:lnTo>
                    <a:pt x="106" y="36"/>
                  </a:lnTo>
                  <a:lnTo>
                    <a:pt x="106" y="32"/>
                  </a:lnTo>
                  <a:lnTo>
                    <a:pt x="104" y="34"/>
                  </a:lnTo>
                  <a:lnTo>
                    <a:pt x="102" y="32"/>
                  </a:lnTo>
                  <a:lnTo>
                    <a:pt x="100" y="30"/>
                  </a:lnTo>
                  <a:lnTo>
                    <a:pt x="98" y="30"/>
                  </a:lnTo>
                  <a:lnTo>
                    <a:pt x="98" y="32"/>
                  </a:lnTo>
                  <a:lnTo>
                    <a:pt x="96" y="32"/>
                  </a:lnTo>
                  <a:lnTo>
                    <a:pt x="100" y="28"/>
                  </a:lnTo>
                  <a:lnTo>
                    <a:pt x="98" y="26"/>
                  </a:lnTo>
                  <a:lnTo>
                    <a:pt x="96" y="28"/>
                  </a:lnTo>
                  <a:lnTo>
                    <a:pt x="92" y="32"/>
                  </a:lnTo>
                  <a:lnTo>
                    <a:pt x="90" y="38"/>
                  </a:lnTo>
                  <a:lnTo>
                    <a:pt x="88" y="38"/>
                  </a:lnTo>
                  <a:lnTo>
                    <a:pt x="92" y="30"/>
                  </a:lnTo>
                  <a:lnTo>
                    <a:pt x="96" y="26"/>
                  </a:lnTo>
                  <a:lnTo>
                    <a:pt x="98" y="24"/>
                  </a:lnTo>
                  <a:lnTo>
                    <a:pt x="98" y="22"/>
                  </a:lnTo>
                  <a:lnTo>
                    <a:pt x="106" y="22"/>
                  </a:lnTo>
                  <a:lnTo>
                    <a:pt x="114" y="28"/>
                  </a:lnTo>
                  <a:lnTo>
                    <a:pt x="118" y="28"/>
                  </a:lnTo>
                  <a:lnTo>
                    <a:pt x="118" y="32"/>
                  </a:lnTo>
                  <a:lnTo>
                    <a:pt x="118" y="38"/>
                  </a:lnTo>
                  <a:close/>
                  <a:moveTo>
                    <a:pt x="30" y="166"/>
                  </a:moveTo>
                  <a:lnTo>
                    <a:pt x="30" y="166"/>
                  </a:lnTo>
                  <a:lnTo>
                    <a:pt x="24" y="172"/>
                  </a:lnTo>
                  <a:lnTo>
                    <a:pt x="22" y="180"/>
                  </a:lnTo>
                  <a:lnTo>
                    <a:pt x="22" y="182"/>
                  </a:lnTo>
                  <a:lnTo>
                    <a:pt x="22" y="174"/>
                  </a:lnTo>
                  <a:lnTo>
                    <a:pt x="24" y="158"/>
                  </a:lnTo>
                  <a:lnTo>
                    <a:pt x="30" y="166"/>
                  </a:lnTo>
                  <a:close/>
                  <a:moveTo>
                    <a:pt x="76" y="238"/>
                  </a:moveTo>
                  <a:lnTo>
                    <a:pt x="76" y="238"/>
                  </a:lnTo>
                  <a:lnTo>
                    <a:pt x="70" y="244"/>
                  </a:lnTo>
                  <a:lnTo>
                    <a:pt x="64" y="248"/>
                  </a:lnTo>
                  <a:lnTo>
                    <a:pt x="68" y="244"/>
                  </a:lnTo>
                  <a:lnTo>
                    <a:pt x="68" y="242"/>
                  </a:lnTo>
                  <a:lnTo>
                    <a:pt x="68" y="240"/>
                  </a:lnTo>
                  <a:lnTo>
                    <a:pt x="68" y="238"/>
                  </a:lnTo>
                  <a:lnTo>
                    <a:pt x="64" y="236"/>
                  </a:lnTo>
                  <a:lnTo>
                    <a:pt x="70" y="230"/>
                  </a:lnTo>
                  <a:lnTo>
                    <a:pt x="74" y="234"/>
                  </a:lnTo>
                  <a:lnTo>
                    <a:pt x="76" y="238"/>
                  </a:lnTo>
                  <a:close/>
                  <a:moveTo>
                    <a:pt x="20" y="188"/>
                  </a:moveTo>
                  <a:lnTo>
                    <a:pt x="20" y="186"/>
                  </a:lnTo>
                  <a:lnTo>
                    <a:pt x="22" y="188"/>
                  </a:lnTo>
                  <a:lnTo>
                    <a:pt x="20" y="188"/>
                  </a:lnTo>
                  <a:close/>
                  <a:moveTo>
                    <a:pt x="24" y="192"/>
                  </a:moveTo>
                  <a:lnTo>
                    <a:pt x="24" y="192"/>
                  </a:lnTo>
                  <a:lnTo>
                    <a:pt x="22" y="194"/>
                  </a:lnTo>
                  <a:lnTo>
                    <a:pt x="20" y="194"/>
                  </a:lnTo>
                  <a:lnTo>
                    <a:pt x="16" y="200"/>
                  </a:lnTo>
                  <a:lnTo>
                    <a:pt x="16" y="198"/>
                  </a:lnTo>
                  <a:lnTo>
                    <a:pt x="18" y="196"/>
                  </a:lnTo>
                  <a:lnTo>
                    <a:pt x="18" y="194"/>
                  </a:lnTo>
                  <a:lnTo>
                    <a:pt x="20" y="192"/>
                  </a:lnTo>
                  <a:lnTo>
                    <a:pt x="24" y="192"/>
                  </a:lnTo>
                  <a:close/>
                </a:path>
              </a:pathLst>
            </a:custGeom>
            <a:solidFill>
              <a:srgbClr val="E00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42" name="Freeform 248"/>
            <p:cNvSpPr>
              <a:spLocks noEditPoints="1"/>
            </p:cNvSpPr>
            <p:nvPr userDrawn="1"/>
          </p:nvSpPr>
          <p:spPr bwMode="auto">
            <a:xfrm>
              <a:off x="5835650" y="4454525"/>
              <a:ext cx="269875" cy="400050"/>
            </a:xfrm>
            <a:custGeom>
              <a:avLst/>
              <a:gdLst>
                <a:gd name="T0" fmla="*/ 2147483647 w 170"/>
                <a:gd name="T1" fmla="*/ 2147483647 h 252"/>
                <a:gd name="T2" fmla="*/ 2147483647 w 170"/>
                <a:gd name="T3" fmla="*/ 2147483647 h 252"/>
                <a:gd name="T4" fmla="*/ 2147483647 w 170"/>
                <a:gd name="T5" fmla="*/ 2147483647 h 252"/>
                <a:gd name="T6" fmla="*/ 2147483647 w 170"/>
                <a:gd name="T7" fmla="*/ 2147483647 h 252"/>
                <a:gd name="T8" fmla="*/ 2147483647 w 170"/>
                <a:gd name="T9" fmla="*/ 2147483647 h 252"/>
                <a:gd name="T10" fmla="*/ 2147483647 w 170"/>
                <a:gd name="T11" fmla="*/ 2147483647 h 252"/>
                <a:gd name="T12" fmla="*/ 2147483647 w 170"/>
                <a:gd name="T13" fmla="*/ 2147483647 h 252"/>
                <a:gd name="T14" fmla="*/ 2147483647 w 170"/>
                <a:gd name="T15" fmla="*/ 2147483647 h 252"/>
                <a:gd name="T16" fmla="*/ 2147483647 w 170"/>
                <a:gd name="T17" fmla="*/ 2147483647 h 252"/>
                <a:gd name="T18" fmla="*/ 2147483647 w 170"/>
                <a:gd name="T19" fmla="*/ 2147483647 h 252"/>
                <a:gd name="T20" fmla="*/ 2147483647 w 170"/>
                <a:gd name="T21" fmla="*/ 2147483647 h 252"/>
                <a:gd name="T22" fmla="*/ 2147483647 w 170"/>
                <a:gd name="T23" fmla="*/ 2147483647 h 252"/>
                <a:gd name="T24" fmla="*/ 2147483647 w 170"/>
                <a:gd name="T25" fmla="*/ 2147483647 h 252"/>
                <a:gd name="T26" fmla="*/ 2147483647 w 170"/>
                <a:gd name="T27" fmla="*/ 2147483647 h 252"/>
                <a:gd name="T28" fmla="*/ 2147483647 w 170"/>
                <a:gd name="T29" fmla="*/ 2147483647 h 252"/>
                <a:gd name="T30" fmla="*/ 2147483647 w 170"/>
                <a:gd name="T31" fmla="*/ 2147483647 h 252"/>
                <a:gd name="T32" fmla="*/ 2147483647 w 170"/>
                <a:gd name="T33" fmla="*/ 2147483647 h 252"/>
                <a:gd name="T34" fmla="*/ 2147483647 w 170"/>
                <a:gd name="T35" fmla="*/ 2147483647 h 252"/>
                <a:gd name="T36" fmla="*/ 2147483647 w 170"/>
                <a:gd name="T37" fmla="*/ 2147483647 h 252"/>
                <a:gd name="T38" fmla="*/ 2147483647 w 170"/>
                <a:gd name="T39" fmla="*/ 2147483647 h 252"/>
                <a:gd name="T40" fmla="*/ 2147483647 w 170"/>
                <a:gd name="T41" fmla="*/ 2147483647 h 252"/>
                <a:gd name="T42" fmla="*/ 2147483647 w 170"/>
                <a:gd name="T43" fmla="*/ 2147483647 h 252"/>
                <a:gd name="T44" fmla="*/ 2147483647 w 170"/>
                <a:gd name="T45" fmla="*/ 2147483647 h 252"/>
                <a:gd name="T46" fmla="*/ 2147483647 w 170"/>
                <a:gd name="T47" fmla="*/ 2147483647 h 252"/>
                <a:gd name="T48" fmla="*/ 2147483647 w 170"/>
                <a:gd name="T49" fmla="*/ 2147483647 h 252"/>
                <a:gd name="T50" fmla="*/ 2147483647 w 170"/>
                <a:gd name="T51" fmla="*/ 2147483647 h 252"/>
                <a:gd name="T52" fmla="*/ 2147483647 w 170"/>
                <a:gd name="T53" fmla="*/ 2147483647 h 252"/>
                <a:gd name="T54" fmla="*/ 2147483647 w 170"/>
                <a:gd name="T55" fmla="*/ 2147483647 h 252"/>
                <a:gd name="T56" fmla="*/ 2147483647 w 170"/>
                <a:gd name="T57" fmla="*/ 2147483647 h 252"/>
                <a:gd name="T58" fmla="*/ 2147483647 w 170"/>
                <a:gd name="T59" fmla="*/ 2147483647 h 252"/>
                <a:gd name="T60" fmla="*/ 2147483647 w 170"/>
                <a:gd name="T61" fmla="*/ 2147483647 h 252"/>
                <a:gd name="T62" fmla="*/ 2147483647 w 170"/>
                <a:gd name="T63" fmla="*/ 2147483647 h 252"/>
                <a:gd name="T64" fmla="*/ 2147483647 w 170"/>
                <a:gd name="T65" fmla="*/ 2147483647 h 252"/>
                <a:gd name="T66" fmla="*/ 2147483647 w 170"/>
                <a:gd name="T67" fmla="*/ 2147483647 h 252"/>
                <a:gd name="T68" fmla="*/ 2147483647 w 170"/>
                <a:gd name="T69" fmla="*/ 2147483647 h 252"/>
                <a:gd name="T70" fmla="*/ 2147483647 w 170"/>
                <a:gd name="T71" fmla="*/ 2147483647 h 252"/>
                <a:gd name="T72" fmla="*/ 2147483647 w 170"/>
                <a:gd name="T73" fmla="*/ 2147483647 h 252"/>
                <a:gd name="T74" fmla="*/ 2147483647 w 170"/>
                <a:gd name="T75" fmla="*/ 2147483647 h 252"/>
                <a:gd name="T76" fmla="*/ 2147483647 w 170"/>
                <a:gd name="T77" fmla="*/ 2147483647 h 252"/>
                <a:gd name="T78" fmla="*/ 2147483647 w 170"/>
                <a:gd name="T79" fmla="*/ 2147483647 h 252"/>
                <a:gd name="T80" fmla="*/ 2147483647 w 170"/>
                <a:gd name="T81" fmla="*/ 2147483647 h 252"/>
                <a:gd name="T82" fmla="*/ 2147483647 w 170"/>
                <a:gd name="T83" fmla="*/ 2147483647 h 252"/>
                <a:gd name="T84" fmla="*/ 2147483647 w 170"/>
                <a:gd name="T85" fmla="*/ 2147483647 h 252"/>
                <a:gd name="T86" fmla="*/ 2147483647 w 170"/>
                <a:gd name="T87" fmla="*/ 2147483647 h 252"/>
                <a:gd name="T88" fmla="*/ 2147483647 w 170"/>
                <a:gd name="T89" fmla="*/ 2147483647 h 252"/>
                <a:gd name="T90" fmla="*/ 2147483647 w 170"/>
                <a:gd name="T91" fmla="*/ 2147483647 h 252"/>
                <a:gd name="T92" fmla="*/ 2147483647 w 170"/>
                <a:gd name="T93" fmla="*/ 2147483647 h 252"/>
                <a:gd name="T94" fmla="*/ 2147483647 w 170"/>
                <a:gd name="T95" fmla="*/ 2147483647 h 252"/>
                <a:gd name="T96" fmla="*/ 2147483647 w 170"/>
                <a:gd name="T97" fmla="*/ 2147483647 h 252"/>
                <a:gd name="T98" fmla="*/ 2147483647 w 170"/>
                <a:gd name="T99" fmla="*/ 2147483647 h 252"/>
                <a:gd name="T100" fmla="*/ 2147483647 w 170"/>
                <a:gd name="T101" fmla="*/ 2147483647 h 252"/>
                <a:gd name="T102" fmla="*/ 2147483647 w 170"/>
                <a:gd name="T103" fmla="*/ 2147483647 h 252"/>
                <a:gd name="T104" fmla="*/ 2147483647 w 170"/>
                <a:gd name="T105" fmla="*/ 2147483647 h 252"/>
                <a:gd name="T106" fmla="*/ 2147483647 w 170"/>
                <a:gd name="T107" fmla="*/ 2147483647 h 252"/>
                <a:gd name="T108" fmla="*/ 2147483647 w 170"/>
                <a:gd name="T109" fmla="*/ 2147483647 h 252"/>
                <a:gd name="T110" fmla="*/ 2147483647 w 170"/>
                <a:gd name="T111" fmla="*/ 2147483647 h 252"/>
                <a:gd name="T112" fmla="*/ 2147483647 w 170"/>
                <a:gd name="T113" fmla="*/ 2147483647 h 252"/>
                <a:gd name="T114" fmla="*/ 2147483647 w 170"/>
                <a:gd name="T115" fmla="*/ 2147483647 h 252"/>
                <a:gd name="T116" fmla="*/ 2147483647 w 170"/>
                <a:gd name="T117" fmla="*/ 2147483647 h 252"/>
                <a:gd name="T118" fmla="*/ 2147483647 w 170"/>
                <a:gd name="T119" fmla="*/ 2147483647 h 252"/>
                <a:gd name="T120" fmla="*/ 2147483647 w 170"/>
                <a:gd name="T121" fmla="*/ 2147483647 h 25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70" h="252">
                  <a:moveTo>
                    <a:pt x="162" y="116"/>
                  </a:moveTo>
                  <a:lnTo>
                    <a:pt x="162" y="116"/>
                  </a:lnTo>
                  <a:lnTo>
                    <a:pt x="166" y="94"/>
                  </a:lnTo>
                  <a:lnTo>
                    <a:pt x="170" y="74"/>
                  </a:lnTo>
                  <a:lnTo>
                    <a:pt x="170" y="58"/>
                  </a:lnTo>
                  <a:lnTo>
                    <a:pt x="168" y="46"/>
                  </a:lnTo>
                  <a:lnTo>
                    <a:pt x="166" y="38"/>
                  </a:lnTo>
                  <a:lnTo>
                    <a:pt x="164" y="32"/>
                  </a:lnTo>
                  <a:lnTo>
                    <a:pt x="158" y="24"/>
                  </a:lnTo>
                  <a:lnTo>
                    <a:pt x="152" y="18"/>
                  </a:lnTo>
                  <a:lnTo>
                    <a:pt x="144" y="14"/>
                  </a:lnTo>
                  <a:lnTo>
                    <a:pt x="136" y="10"/>
                  </a:lnTo>
                  <a:lnTo>
                    <a:pt x="116" y="2"/>
                  </a:lnTo>
                  <a:lnTo>
                    <a:pt x="90" y="0"/>
                  </a:lnTo>
                  <a:lnTo>
                    <a:pt x="76" y="0"/>
                  </a:lnTo>
                  <a:lnTo>
                    <a:pt x="70" y="0"/>
                  </a:lnTo>
                  <a:lnTo>
                    <a:pt x="68" y="4"/>
                  </a:lnTo>
                  <a:lnTo>
                    <a:pt x="70" y="6"/>
                  </a:lnTo>
                  <a:lnTo>
                    <a:pt x="66" y="10"/>
                  </a:lnTo>
                  <a:lnTo>
                    <a:pt x="64" y="18"/>
                  </a:lnTo>
                  <a:lnTo>
                    <a:pt x="60" y="30"/>
                  </a:lnTo>
                  <a:lnTo>
                    <a:pt x="56" y="30"/>
                  </a:lnTo>
                  <a:lnTo>
                    <a:pt x="56" y="34"/>
                  </a:lnTo>
                  <a:lnTo>
                    <a:pt x="54" y="38"/>
                  </a:lnTo>
                  <a:lnTo>
                    <a:pt x="58" y="48"/>
                  </a:lnTo>
                  <a:lnTo>
                    <a:pt x="54" y="48"/>
                  </a:lnTo>
                  <a:lnTo>
                    <a:pt x="56" y="54"/>
                  </a:lnTo>
                  <a:lnTo>
                    <a:pt x="50" y="48"/>
                  </a:lnTo>
                  <a:lnTo>
                    <a:pt x="48" y="46"/>
                  </a:lnTo>
                  <a:lnTo>
                    <a:pt x="48" y="44"/>
                  </a:lnTo>
                  <a:lnTo>
                    <a:pt x="50" y="38"/>
                  </a:lnTo>
                  <a:lnTo>
                    <a:pt x="48" y="36"/>
                  </a:lnTo>
                  <a:lnTo>
                    <a:pt x="56" y="28"/>
                  </a:lnTo>
                  <a:lnTo>
                    <a:pt x="52" y="26"/>
                  </a:lnTo>
                  <a:lnTo>
                    <a:pt x="52" y="24"/>
                  </a:lnTo>
                  <a:lnTo>
                    <a:pt x="54" y="22"/>
                  </a:lnTo>
                  <a:lnTo>
                    <a:pt x="56" y="20"/>
                  </a:lnTo>
                  <a:lnTo>
                    <a:pt x="54" y="16"/>
                  </a:lnTo>
                  <a:lnTo>
                    <a:pt x="56" y="16"/>
                  </a:lnTo>
                  <a:lnTo>
                    <a:pt x="58" y="14"/>
                  </a:lnTo>
                  <a:lnTo>
                    <a:pt x="56" y="14"/>
                  </a:lnTo>
                  <a:lnTo>
                    <a:pt x="56" y="10"/>
                  </a:lnTo>
                  <a:lnTo>
                    <a:pt x="52" y="10"/>
                  </a:lnTo>
                  <a:lnTo>
                    <a:pt x="50" y="12"/>
                  </a:lnTo>
                  <a:lnTo>
                    <a:pt x="44" y="18"/>
                  </a:lnTo>
                  <a:lnTo>
                    <a:pt x="38" y="26"/>
                  </a:lnTo>
                  <a:lnTo>
                    <a:pt x="32" y="36"/>
                  </a:lnTo>
                  <a:lnTo>
                    <a:pt x="28" y="48"/>
                  </a:lnTo>
                  <a:lnTo>
                    <a:pt x="16" y="90"/>
                  </a:lnTo>
                  <a:lnTo>
                    <a:pt x="12" y="110"/>
                  </a:lnTo>
                  <a:lnTo>
                    <a:pt x="6" y="132"/>
                  </a:lnTo>
                  <a:lnTo>
                    <a:pt x="2" y="152"/>
                  </a:lnTo>
                  <a:lnTo>
                    <a:pt x="0" y="172"/>
                  </a:lnTo>
                  <a:lnTo>
                    <a:pt x="0" y="188"/>
                  </a:lnTo>
                  <a:lnTo>
                    <a:pt x="2" y="202"/>
                  </a:lnTo>
                  <a:lnTo>
                    <a:pt x="4" y="210"/>
                  </a:lnTo>
                  <a:lnTo>
                    <a:pt x="8" y="218"/>
                  </a:lnTo>
                  <a:lnTo>
                    <a:pt x="14" y="226"/>
                  </a:lnTo>
                  <a:lnTo>
                    <a:pt x="18" y="232"/>
                  </a:lnTo>
                  <a:lnTo>
                    <a:pt x="26" y="236"/>
                  </a:lnTo>
                  <a:lnTo>
                    <a:pt x="34" y="242"/>
                  </a:lnTo>
                  <a:lnTo>
                    <a:pt x="52" y="248"/>
                  </a:lnTo>
                  <a:lnTo>
                    <a:pt x="76" y="252"/>
                  </a:lnTo>
                  <a:lnTo>
                    <a:pt x="92" y="252"/>
                  </a:lnTo>
                  <a:lnTo>
                    <a:pt x="100" y="250"/>
                  </a:lnTo>
                  <a:lnTo>
                    <a:pt x="110" y="246"/>
                  </a:lnTo>
                  <a:lnTo>
                    <a:pt x="118" y="240"/>
                  </a:lnTo>
                  <a:lnTo>
                    <a:pt x="126" y="232"/>
                  </a:lnTo>
                  <a:lnTo>
                    <a:pt x="132" y="222"/>
                  </a:lnTo>
                  <a:lnTo>
                    <a:pt x="138" y="212"/>
                  </a:lnTo>
                  <a:lnTo>
                    <a:pt x="142" y="198"/>
                  </a:lnTo>
                  <a:lnTo>
                    <a:pt x="146" y="184"/>
                  </a:lnTo>
                  <a:lnTo>
                    <a:pt x="150" y="168"/>
                  </a:lnTo>
                  <a:lnTo>
                    <a:pt x="152" y="152"/>
                  </a:lnTo>
                  <a:lnTo>
                    <a:pt x="150" y="148"/>
                  </a:lnTo>
                  <a:lnTo>
                    <a:pt x="152" y="148"/>
                  </a:lnTo>
                  <a:lnTo>
                    <a:pt x="154" y="146"/>
                  </a:lnTo>
                  <a:lnTo>
                    <a:pt x="152" y="142"/>
                  </a:lnTo>
                  <a:lnTo>
                    <a:pt x="158" y="130"/>
                  </a:lnTo>
                  <a:lnTo>
                    <a:pt x="162" y="116"/>
                  </a:lnTo>
                  <a:close/>
                  <a:moveTo>
                    <a:pt x="160" y="38"/>
                  </a:moveTo>
                  <a:lnTo>
                    <a:pt x="160" y="38"/>
                  </a:lnTo>
                  <a:lnTo>
                    <a:pt x="156" y="44"/>
                  </a:lnTo>
                  <a:lnTo>
                    <a:pt x="152" y="40"/>
                  </a:lnTo>
                  <a:lnTo>
                    <a:pt x="144" y="46"/>
                  </a:lnTo>
                  <a:lnTo>
                    <a:pt x="148" y="28"/>
                  </a:lnTo>
                  <a:lnTo>
                    <a:pt x="152" y="28"/>
                  </a:lnTo>
                  <a:lnTo>
                    <a:pt x="154" y="28"/>
                  </a:lnTo>
                  <a:lnTo>
                    <a:pt x="152" y="32"/>
                  </a:lnTo>
                  <a:lnTo>
                    <a:pt x="148" y="32"/>
                  </a:lnTo>
                  <a:lnTo>
                    <a:pt x="148" y="38"/>
                  </a:lnTo>
                  <a:lnTo>
                    <a:pt x="152" y="36"/>
                  </a:lnTo>
                  <a:lnTo>
                    <a:pt x="152" y="34"/>
                  </a:lnTo>
                  <a:lnTo>
                    <a:pt x="160" y="38"/>
                  </a:lnTo>
                  <a:close/>
                  <a:moveTo>
                    <a:pt x="158" y="98"/>
                  </a:moveTo>
                  <a:lnTo>
                    <a:pt x="158" y="98"/>
                  </a:lnTo>
                  <a:lnTo>
                    <a:pt x="156" y="94"/>
                  </a:lnTo>
                  <a:lnTo>
                    <a:pt x="156" y="90"/>
                  </a:lnTo>
                  <a:lnTo>
                    <a:pt x="162" y="80"/>
                  </a:lnTo>
                  <a:lnTo>
                    <a:pt x="162" y="90"/>
                  </a:lnTo>
                  <a:lnTo>
                    <a:pt x="158" y="98"/>
                  </a:lnTo>
                  <a:close/>
                  <a:moveTo>
                    <a:pt x="154" y="112"/>
                  </a:moveTo>
                  <a:lnTo>
                    <a:pt x="154" y="108"/>
                  </a:lnTo>
                  <a:lnTo>
                    <a:pt x="158" y="102"/>
                  </a:lnTo>
                  <a:lnTo>
                    <a:pt x="158" y="108"/>
                  </a:lnTo>
                  <a:lnTo>
                    <a:pt x="154" y="112"/>
                  </a:lnTo>
                  <a:close/>
                  <a:moveTo>
                    <a:pt x="150" y="138"/>
                  </a:moveTo>
                  <a:lnTo>
                    <a:pt x="150" y="138"/>
                  </a:lnTo>
                  <a:lnTo>
                    <a:pt x="150" y="134"/>
                  </a:lnTo>
                  <a:lnTo>
                    <a:pt x="150" y="132"/>
                  </a:lnTo>
                  <a:lnTo>
                    <a:pt x="148" y="128"/>
                  </a:lnTo>
                  <a:lnTo>
                    <a:pt x="150" y="126"/>
                  </a:lnTo>
                  <a:lnTo>
                    <a:pt x="152" y="122"/>
                  </a:lnTo>
                  <a:lnTo>
                    <a:pt x="154" y="116"/>
                  </a:lnTo>
                  <a:lnTo>
                    <a:pt x="156" y="128"/>
                  </a:lnTo>
                  <a:lnTo>
                    <a:pt x="150" y="138"/>
                  </a:lnTo>
                  <a:close/>
                  <a:moveTo>
                    <a:pt x="118" y="108"/>
                  </a:moveTo>
                  <a:lnTo>
                    <a:pt x="118" y="108"/>
                  </a:lnTo>
                  <a:lnTo>
                    <a:pt x="110" y="138"/>
                  </a:lnTo>
                  <a:lnTo>
                    <a:pt x="102" y="168"/>
                  </a:lnTo>
                  <a:lnTo>
                    <a:pt x="96" y="188"/>
                  </a:lnTo>
                  <a:lnTo>
                    <a:pt x="92" y="196"/>
                  </a:lnTo>
                  <a:lnTo>
                    <a:pt x="88" y="202"/>
                  </a:lnTo>
                  <a:lnTo>
                    <a:pt x="84" y="206"/>
                  </a:lnTo>
                  <a:lnTo>
                    <a:pt x="78" y="208"/>
                  </a:lnTo>
                  <a:lnTo>
                    <a:pt x="72" y="210"/>
                  </a:lnTo>
                  <a:lnTo>
                    <a:pt x="66" y="210"/>
                  </a:lnTo>
                  <a:lnTo>
                    <a:pt x="60" y="208"/>
                  </a:lnTo>
                  <a:lnTo>
                    <a:pt x="56" y="204"/>
                  </a:lnTo>
                  <a:lnTo>
                    <a:pt x="52" y="200"/>
                  </a:lnTo>
                  <a:lnTo>
                    <a:pt x="50" y="194"/>
                  </a:lnTo>
                  <a:lnTo>
                    <a:pt x="48" y="188"/>
                  </a:lnTo>
                  <a:lnTo>
                    <a:pt x="48" y="180"/>
                  </a:lnTo>
                  <a:lnTo>
                    <a:pt x="50" y="162"/>
                  </a:lnTo>
                  <a:lnTo>
                    <a:pt x="54" y="152"/>
                  </a:lnTo>
                  <a:lnTo>
                    <a:pt x="56" y="140"/>
                  </a:lnTo>
                  <a:lnTo>
                    <a:pt x="60" y="118"/>
                  </a:lnTo>
                  <a:lnTo>
                    <a:pt x="66" y="96"/>
                  </a:lnTo>
                  <a:lnTo>
                    <a:pt x="72" y="70"/>
                  </a:lnTo>
                  <a:lnTo>
                    <a:pt x="78" y="62"/>
                  </a:lnTo>
                  <a:lnTo>
                    <a:pt x="82" y="54"/>
                  </a:lnTo>
                  <a:lnTo>
                    <a:pt x="88" y="50"/>
                  </a:lnTo>
                  <a:lnTo>
                    <a:pt x="94" y="46"/>
                  </a:lnTo>
                  <a:lnTo>
                    <a:pt x="100" y="44"/>
                  </a:lnTo>
                  <a:lnTo>
                    <a:pt x="106" y="46"/>
                  </a:lnTo>
                  <a:lnTo>
                    <a:pt x="112" y="48"/>
                  </a:lnTo>
                  <a:lnTo>
                    <a:pt x="116" y="52"/>
                  </a:lnTo>
                  <a:lnTo>
                    <a:pt x="118" y="56"/>
                  </a:lnTo>
                  <a:lnTo>
                    <a:pt x="120" y="64"/>
                  </a:lnTo>
                  <a:lnTo>
                    <a:pt x="122" y="72"/>
                  </a:lnTo>
                  <a:lnTo>
                    <a:pt x="122" y="82"/>
                  </a:lnTo>
                  <a:lnTo>
                    <a:pt x="118" y="108"/>
                  </a:lnTo>
                  <a:close/>
                  <a:moveTo>
                    <a:pt x="54" y="60"/>
                  </a:moveTo>
                  <a:lnTo>
                    <a:pt x="54" y="60"/>
                  </a:lnTo>
                  <a:lnTo>
                    <a:pt x="50" y="64"/>
                  </a:lnTo>
                  <a:lnTo>
                    <a:pt x="52" y="64"/>
                  </a:lnTo>
                  <a:lnTo>
                    <a:pt x="50" y="70"/>
                  </a:lnTo>
                  <a:lnTo>
                    <a:pt x="52" y="74"/>
                  </a:lnTo>
                  <a:lnTo>
                    <a:pt x="48" y="76"/>
                  </a:lnTo>
                  <a:lnTo>
                    <a:pt x="48" y="72"/>
                  </a:lnTo>
                  <a:lnTo>
                    <a:pt x="44" y="72"/>
                  </a:lnTo>
                  <a:lnTo>
                    <a:pt x="46" y="76"/>
                  </a:lnTo>
                  <a:lnTo>
                    <a:pt x="48" y="78"/>
                  </a:lnTo>
                  <a:lnTo>
                    <a:pt x="46" y="78"/>
                  </a:lnTo>
                  <a:lnTo>
                    <a:pt x="44" y="84"/>
                  </a:lnTo>
                  <a:lnTo>
                    <a:pt x="40" y="88"/>
                  </a:lnTo>
                  <a:lnTo>
                    <a:pt x="40" y="90"/>
                  </a:lnTo>
                  <a:lnTo>
                    <a:pt x="40" y="94"/>
                  </a:lnTo>
                  <a:lnTo>
                    <a:pt x="38" y="98"/>
                  </a:lnTo>
                  <a:lnTo>
                    <a:pt x="32" y="102"/>
                  </a:lnTo>
                  <a:lnTo>
                    <a:pt x="34" y="94"/>
                  </a:lnTo>
                  <a:lnTo>
                    <a:pt x="40" y="92"/>
                  </a:lnTo>
                  <a:lnTo>
                    <a:pt x="38" y="88"/>
                  </a:lnTo>
                  <a:lnTo>
                    <a:pt x="40" y="84"/>
                  </a:lnTo>
                  <a:lnTo>
                    <a:pt x="34" y="76"/>
                  </a:lnTo>
                  <a:lnTo>
                    <a:pt x="42" y="80"/>
                  </a:lnTo>
                  <a:lnTo>
                    <a:pt x="42" y="78"/>
                  </a:lnTo>
                  <a:lnTo>
                    <a:pt x="40" y="78"/>
                  </a:lnTo>
                  <a:lnTo>
                    <a:pt x="40" y="66"/>
                  </a:lnTo>
                  <a:lnTo>
                    <a:pt x="44" y="68"/>
                  </a:lnTo>
                  <a:lnTo>
                    <a:pt x="46" y="66"/>
                  </a:lnTo>
                  <a:lnTo>
                    <a:pt x="40" y="64"/>
                  </a:lnTo>
                  <a:lnTo>
                    <a:pt x="50" y="60"/>
                  </a:lnTo>
                  <a:lnTo>
                    <a:pt x="44" y="58"/>
                  </a:lnTo>
                  <a:lnTo>
                    <a:pt x="48" y="56"/>
                  </a:lnTo>
                  <a:lnTo>
                    <a:pt x="48" y="50"/>
                  </a:lnTo>
                  <a:lnTo>
                    <a:pt x="56" y="60"/>
                  </a:lnTo>
                  <a:lnTo>
                    <a:pt x="54" y="60"/>
                  </a:lnTo>
                  <a:close/>
                  <a:moveTo>
                    <a:pt x="112" y="232"/>
                  </a:moveTo>
                  <a:lnTo>
                    <a:pt x="104" y="226"/>
                  </a:lnTo>
                  <a:lnTo>
                    <a:pt x="106" y="224"/>
                  </a:lnTo>
                  <a:lnTo>
                    <a:pt x="108" y="220"/>
                  </a:lnTo>
                  <a:lnTo>
                    <a:pt x="112" y="226"/>
                  </a:lnTo>
                  <a:lnTo>
                    <a:pt x="112" y="232"/>
                  </a:lnTo>
                  <a:close/>
                  <a:moveTo>
                    <a:pt x="100" y="218"/>
                  </a:moveTo>
                  <a:lnTo>
                    <a:pt x="98" y="216"/>
                  </a:lnTo>
                  <a:lnTo>
                    <a:pt x="100" y="212"/>
                  </a:lnTo>
                  <a:lnTo>
                    <a:pt x="102" y="214"/>
                  </a:lnTo>
                  <a:lnTo>
                    <a:pt x="100" y="218"/>
                  </a:lnTo>
                  <a:close/>
                  <a:moveTo>
                    <a:pt x="36" y="116"/>
                  </a:moveTo>
                  <a:lnTo>
                    <a:pt x="36" y="124"/>
                  </a:lnTo>
                  <a:lnTo>
                    <a:pt x="28" y="146"/>
                  </a:lnTo>
                  <a:lnTo>
                    <a:pt x="28" y="124"/>
                  </a:lnTo>
                  <a:lnTo>
                    <a:pt x="34" y="112"/>
                  </a:lnTo>
                  <a:lnTo>
                    <a:pt x="32" y="104"/>
                  </a:lnTo>
                  <a:lnTo>
                    <a:pt x="38" y="102"/>
                  </a:lnTo>
                  <a:lnTo>
                    <a:pt x="40" y="102"/>
                  </a:lnTo>
                  <a:lnTo>
                    <a:pt x="42" y="102"/>
                  </a:lnTo>
                  <a:lnTo>
                    <a:pt x="36" y="116"/>
                  </a:lnTo>
                  <a:close/>
                  <a:moveTo>
                    <a:pt x="102" y="234"/>
                  </a:moveTo>
                  <a:lnTo>
                    <a:pt x="102" y="234"/>
                  </a:lnTo>
                  <a:lnTo>
                    <a:pt x="100" y="234"/>
                  </a:lnTo>
                  <a:lnTo>
                    <a:pt x="96" y="232"/>
                  </a:lnTo>
                  <a:lnTo>
                    <a:pt x="94" y="228"/>
                  </a:lnTo>
                  <a:lnTo>
                    <a:pt x="98" y="222"/>
                  </a:lnTo>
                  <a:lnTo>
                    <a:pt x="98" y="218"/>
                  </a:lnTo>
                  <a:lnTo>
                    <a:pt x="98" y="220"/>
                  </a:lnTo>
                  <a:lnTo>
                    <a:pt x="100" y="220"/>
                  </a:lnTo>
                  <a:lnTo>
                    <a:pt x="98" y="226"/>
                  </a:lnTo>
                  <a:lnTo>
                    <a:pt x="98" y="230"/>
                  </a:lnTo>
                  <a:lnTo>
                    <a:pt x="102" y="234"/>
                  </a:lnTo>
                  <a:close/>
                  <a:moveTo>
                    <a:pt x="94" y="214"/>
                  </a:moveTo>
                  <a:lnTo>
                    <a:pt x="94" y="214"/>
                  </a:lnTo>
                  <a:lnTo>
                    <a:pt x="90" y="224"/>
                  </a:lnTo>
                  <a:lnTo>
                    <a:pt x="84" y="222"/>
                  </a:lnTo>
                  <a:lnTo>
                    <a:pt x="84" y="218"/>
                  </a:lnTo>
                  <a:lnTo>
                    <a:pt x="88" y="212"/>
                  </a:lnTo>
                  <a:lnTo>
                    <a:pt x="94" y="208"/>
                  </a:lnTo>
                  <a:lnTo>
                    <a:pt x="94" y="210"/>
                  </a:lnTo>
                  <a:lnTo>
                    <a:pt x="94" y="214"/>
                  </a:lnTo>
                  <a:close/>
                  <a:moveTo>
                    <a:pt x="96" y="240"/>
                  </a:moveTo>
                  <a:lnTo>
                    <a:pt x="94" y="238"/>
                  </a:lnTo>
                  <a:lnTo>
                    <a:pt x="96" y="234"/>
                  </a:lnTo>
                  <a:lnTo>
                    <a:pt x="96" y="240"/>
                  </a:lnTo>
                  <a:close/>
                  <a:moveTo>
                    <a:pt x="82" y="238"/>
                  </a:moveTo>
                  <a:lnTo>
                    <a:pt x="80" y="236"/>
                  </a:lnTo>
                  <a:lnTo>
                    <a:pt x="84" y="232"/>
                  </a:lnTo>
                  <a:lnTo>
                    <a:pt x="86" y="232"/>
                  </a:lnTo>
                  <a:lnTo>
                    <a:pt x="82" y="238"/>
                  </a:lnTo>
                  <a:close/>
                </a:path>
              </a:pathLst>
            </a:custGeom>
            <a:solidFill>
              <a:srgbClr val="E00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43" name="Freeform 249"/>
            <p:cNvSpPr>
              <a:spLocks noEditPoints="1"/>
            </p:cNvSpPr>
            <p:nvPr userDrawn="1"/>
          </p:nvSpPr>
          <p:spPr bwMode="auto">
            <a:xfrm>
              <a:off x="6089650" y="4502150"/>
              <a:ext cx="327025" cy="431800"/>
            </a:xfrm>
            <a:custGeom>
              <a:avLst/>
              <a:gdLst>
                <a:gd name="T0" fmla="*/ 2147483647 w 206"/>
                <a:gd name="T1" fmla="*/ 2147483647 h 272"/>
                <a:gd name="T2" fmla="*/ 2147483647 w 206"/>
                <a:gd name="T3" fmla="*/ 2147483647 h 272"/>
                <a:gd name="T4" fmla="*/ 2147483647 w 206"/>
                <a:gd name="T5" fmla="*/ 2147483647 h 272"/>
                <a:gd name="T6" fmla="*/ 2147483647 w 206"/>
                <a:gd name="T7" fmla="*/ 2147483647 h 272"/>
                <a:gd name="T8" fmla="*/ 2147483647 w 206"/>
                <a:gd name="T9" fmla="*/ 2147483647 h 272"/>
                <a:gd name="T10" fmla="*/ 2147483647 w 206"/>
                <a:gd name="T11" fmla="*/ 2147483647 h 272"/>
                <a:gd name="T12" fmla="*/ 2147483647 w 206"/>
                <a:gd name="T13" fmla="*/ 2147483647 h 272"/>
                <a:gd name="T14" fmla="*/ 2147483647 w 206"/>
                <a:gd name="T15" fmla="*/ 2147483647 h 272"/>
                <a:gd name="T16" fmla="*/ 2147483647 w 206"/>
                <a:gd name="T17" fmla="*/ 2147483647 h 272"/>
                <a:gd name="T18" fmla="*/ 2147483647 w 206"/>
                <a:gd name="T19" fmla="*/ 2147483647 h 272"/>
                <a:gd name="T20" fmla="*/ 2147483647 w 206"/>
                <a:gd name="T21" fmla="*/ 2147483647 h 272"/>
                <a:gd name="T22" fmla="*/ 2147483647 w 206"/>
                <a:gd name="T23" fmla="*/ 2147483647 h 272"/>
                <a:gd name="T24" fmla="*/ 2147483647 w 206"/>
                <a:gd name="T25" fmla="*/ 2147483647 h 272"/>
                <a:gd name="T26" fmla="*/ 2147483647 w 206"/>
                <a:gd name="T27" fmla="*/ 2147483647 h 272"/>
                <a:gd name="T28" fmla="*/ 2147483647 w 206"/>
                <a:gd name="T29" fmla="*/ 2147483647 h 272"/>
                <a:gd name="T30" fmla="*/ 2147483647 w 206"/>
                <a:gd name="T31" fmla="*/ 2147483647 h 272"/>
                <a:gd name="T32" fmla="*/ 0 w 206"/>
                <a:gd name="T33" fmla="*/ 2147483647 h 272"/>
                <a:gd name="T34" fmla="*/ 2147483647 w 206"/>
                <a:gd name="T35" fmla="*/ 2147483647 h 272"/>
                <a:gd name="T36" fmla="*/ 2147483647 w 206"/>
                <a:gd name="T37" fmla="*/ 2147483647 h 272"/>
                <a:gd name="T38" fmla="*/ 2147483647 w 206"/>
                <a:gd name="T39" fmla="*/ 2147483647 h 272"/>
                <a:gd name="T40" fmla="*/ 2147483647 w 206"/>
                <a:gd name="T41" fmla="*/ 2147483647 h 272"/>
                <a:gd name="T42" fmla="*/ 2147483647 w 206"/>
                <a:gd name="T43" fmla="*/ 2147483647 h 272"/>
                <a:gd name="T44" fmla="*/ 2147483647 w 206"/>
                <a:gd name="T45" fmla="*/ 2147483647 h 272"/>
                <a:gd name="T46" fmla="*/ 2147483647 w 206"/>
                <a:gd name="T47" fmla="*/ 2147483647 h 272"/>
                <a:gd name="T48" fmla="*/ 2147483647 w 206"/>
                <a:gd name="T49" fmla="*/ 2147483647 h 272"/>
                <a:gd name="T50" fmla="*/ 2147483647 w 206"/>
                <a:gd name="T51" fmla="*/ 2147483647 h 272"/>
                <a:gd name="T52" fmla="*/ 2147483647 w 206"/>
                <a:gd name="T53" fmla="*/ 2147483647 h 272"/>
                <a:gd name="T54" fmla="*/ 2147483647 w 206"/>
                <a:gd name="T55" fmla="*/ 2147483647 h 272"/>
                <a:gd name="T56" fmla="*/ 2147483647 w 206"/>
                <a:gd name="T57" fmla="*/ 2147483647 h 272"/>
                <a:gd name="T58" fmla="*/ 2147483647 w 206"/>
                <a:gd name="T59" fmla="*/ 2147483647 h 272"/>
                <a:gd name="T60" fmla="*/ 2147483647 w 206"/>
                <a:gd name="T61" fmla="*/ 2147483647 h 272"/>
                <a:gd name="T62" fmla="*/ 2147483647 w 206"/>
                <a:gd name="T63" fmla="*/ 2147483647 h 272"/>
                <a:gd name="T64" fmla="*/ 2147483647 w 206"/>
                <a:gd name="T65" fmla="*/ 2147483647 h 272"/>
                <a:gd name="T66" fmla="*/ 2147483647 w 206"/>
                <a:gd name="T67" fmla="*/ 2147483647 h 272"/>
                <a:gd name="T68" fmla="*/ 2147483647 w 206"/>
                <a:gd name="T69" fmla="*/ 2147483647 h 272"/>
                <a:gd name="T70" fmla="*/ 2147483647 w 206"/>
                <a:gd name="T71" fmla="*/ 2147483647 h 272"/>
                <a:gd name="T72" fmla="*/ 2147483647 w 206"/>
                <a:gd name="T73" fmla="*/ 2147483647 h 272"/>
                <a:gd name="T74" fmla="*/ 2147483647 w 206"/>
                <a:gd name="T75" fmla="*/ 2147483647 h 272"/>
                <a:gd name="T76" fmla="*/ 2147483647 w 206"/>
                <a:gd name="T77" fmla="*/ 2147483647 h 272"/>
                <a:gd name="T78" fmla="*/ 2147483647 w 206"/>
                <a:gd name="T79" fmla="*/ 2147483647 h 272"/>
                <a:gd name="T80" fmla="*/ 2147483647 w 206"/>
                <a:gd name="T81" fmla="*/ 2147483647 h 272"/>
                <a:gd name="T82" fmla="*/ 2147483647 w 206"/>
                <a:gd name="T83" fmla="*/ 2147483647 h 272"/>
                <a:gd name="T84" fmla="*/ 2147483647 w 206"/>
                <a:gd name="T85" fmla="*/ 2147483647 h 272"/>
                <a:gd name="T86" fmla="*/ 2147483647 w 206"/>
                <a:gd name="T87" fmla="*/ 2147483647 h 272"/>
                <a:gd name="T88" fmla="*/ 2147483647 w 206"/>
                <a:gd name="T89" fmla="*/ 2147483647 h 272"/>
                <a:gd name="T90" fmla="*/ 2147483647 w 206"/>
                <a:gd name="T91" fmla="*/ 2147483647 h 272"/>
                <a:gd name="T92" fmla="*/ 2147483647 w 206"/>
                <a:gd name="T93" fmla="*/ 2147483647 h 272"/>
                <a:gd name="T94" fmla="*/ 2147483647 w 206"/>
                <a:gd name="T95" fmla="*/ 2147483647 h 272"/>
                <a:gd name="T96" fmla="*/ 2147483647 w 206"/>
                <a:gd name="T97" fmla="*/ 2147483647 h 272"/>
                <a:gd name="T98" fmla="*/ 2147483647 w 206"/>
                <a:gd name="T99" fmla="*/ 2147483647 h 272"/>
                <a:gd name="T100" fmla="*/ 2147483647 w 206"/>
                <a:gd name="T101" fmla="*/ 2147483647 h 272"/>
                <a:gd name="T102" fmla="*/ 2147483647 w 206"/>
                <a:gd name="T103" fmla="*/ 2147483647 h 272"/>
                <a:gd name="T104" fmla="*/ 2147483647 w 206"/>
                <a:gd name="T105" fmla="*/ 2147483647 h 272"/>
                <a:gd name="T106" fmla="*/ 2147483647 w 206"/>
                <a:gd name="T107" fmla="*/ 2147483647 h 272"/>
                <a:gd name="T108" fmla="*/ 2147483647 w 206"/>
                <a:gd name="T109" fmla="*/ 2147483647 h 272"/>
                <a:gd name="T110" fmla="*/ 2147483647 w 206"/>
                <a:gd name="T111" fmla="*/ 2147483647 h 272"/>
                <a:gd name="T112" fmla="*/ 2147483647 w 206"/>
                <a:gd name="T113" fmla="*/ 2147483647 h 272"/>
                <a:gd name="T114" fmla="*/ 2147483647 w 206"/>
                <a:gd name="T115" fmla="*/ 2147483647 h 272"/>
                <a:gd name="T116" fmla="*/ 2147483647 w 206"/>
                <a:gd name="T117" fmla="*/ 2147483647 h 272"/>
                <a:gd name="T118" fmla="*/ 2147483647 w 206"/>
                <a:gd name="T119" fmla="*/ 2147483647 h 272"/>
                <a:gd name="T120" fmla="*/ 2147483647 w 206"/>
                <a:gd name="T121" fmla="*/ 2147483647 h 27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206" h="272">
                  <a:moveTo>
                    <a:pt x="206" y="40"/>
                  </a:moveTo>
                  <a:lnTo>
                    <a:pt x="206" y="40"/>
                  </a:lnTo>
                  <a:lnTo>
                    <a:pt x="206" y="36"/>
                  </a:lnTo>
                  <a:lnTo>
                    <a:pt x="206" y="34"/>
                  </a:lnTo>
                  <a:lnTo>
                    <a:pt x="204" y="32"/>
                  </a:lnTo>
                  <a:lnTo>
                    <a:pt x="190" y="30"/>
                  </a:lnTo>
                  <a:lnTo>
                    <a:pt x="176" y="24"/>
                  </a:lnTo>
                  <a:lnTo>
                    <a:pt x="166" y="24"/>
                  </a:lnTo>
                  <a:lnTo>
                    <a:pt x="160" y="24"/>
                  </a:lnTo>
                  <a:lnTo>
                    <a:pt x="156" y="28"/>
                  </a:lnTo>
                  <a:lnTo>
                    <a:pt x="132" y="124"/>
                  </a:lnTo>
                  <a:lnTo>
                    <a:pt x="130" y="126"/>
                  </a:lnTo>
                  <a:lnTo>
                    <a:pt x="128" y="126"/>
                  </a:lnTo>
                  <a:lnTo>
                    <a:pt x="126" y="126"/>
                  </a:lnTo>
                  <a:lnTo>
                    <a:pt x="118" y="80"/>
                  </a:lnTo>
                  <a:lnTo>
                    <a:pt x="112" y="56"/>
                  </a:lnTo>
                  <a:lnTo>
                    <a:pt x="106" y="30"/>
                  </a:lnTo>
                  <a:lnTo>
                    <a:pt x="104" y="16"/>
                  </a:lnTo>
                  <a:lnTo>
                    <a:pt x="102" y="10"/>
                  </a:lnTo>
                  <a:lnTo>
                    <a:pt x="98" y="8"/>
                  </a:lnTo>
                  <a:lnTo>
                    <a:pt x="92" y="4"/>
                  </a:lnTo>
                  <a:lnTo>
                    <a:pt x="88" y="6"/>
                  </a:lnTo>
                  <a:lnTo>
                    <a:pt x="84" y="8"/>
                  </a:lnTo>
                  <a:lnTo>
                    <a:pt x="84" y="4"/>
                  </a:lnTo>
                  <a:lnTo>
                    <a:pt x="58" y="0"/>
                  </a:lnTo>
                  <a:lnTo>
                    <a:pt x="54" y="4"/>
                  </a:lnTo>
                  <a:lnTo>
                    <a:pt x="50" y="12"/>
                  </a:lnTo>
                  <a:lnTo>
                    <a:pt x="48" y="22"/>
                  </a:lnTo>
                  <a:lnTo>
                    <a:pt x="50" y="20"/>
                  </a:lnTo>
                  <a:lnTo>
                    <a:pt x="50" y="26"/>
                  </a:lnTo>
                  <a:lnTo>
                    <a:pt x="48" y="26"/>
                  </a:lnTo>
                  <a:lnTo>
                    <a:pt x="48" y="32"/>
                  </a:lnTo>
                  <a:lnTo>
                    <a:pt x="44" y="38"/>
                  </a:lnTo>
                  <a:lnTo>
                    <a:pt x="46" y="48"/>
                  </a:lnTo>
                  <a:lnTo>
                    <a:pt x="44" y="48"/>
                  </a:lnTo>
                  <a:lnTo>
                    <a:pt x="42" y="48"/>
                  </a:lnTo>
                  <a:lnTo>
                    <a:pt x="42" y="56"/>
                  </a:lnTo>
                  <a:lnTo>
                    <a:pt x="44" y="62"/>
                  </a:lnTo>
                  <a:lnTo>
                    <a:pt x="46" y="66"/>
                  </a:lnTo>
                  <a:lnTo>
                    <a:pt x="42" y="74"/>
                  </a:lnTo>
                  <a:lnTo>
                    <a:pt x="40" y="80"/>
                  </a:lnTo>
                  <a:lnTo>
                    <a:pt x="38" y="84"/>
                  </a:lnTo>
                  <a:lnTo>
                    <a:pt x="36" y="90"/>
                  </a:lnTo>
                  <a:lnTo>
                    <a:pt x="34" y="96"/>
                  </a:lnTo>
                  <a:lnTo>
                    <a:pt x="32" y="100"/>
                  </a:lnTo>
                  <a:lnTo>
                    <a:pt x="36" y="106"/>
                  </a:lnTo>
                  <a:lnTo>
                    <a:pt x="36" y="108"/>
                  </a:lnTo>
                  <a:lnTo>
                    <a:pt x="34" y="114"/>
                  </a:lnTo>
                  <a:lnTo>
                    <a:pt x="34" y="110"/>
                  </a:lnTo>
                  <a:lnTo>
                    <a:pt x="32" y="108"/>
                  </a:lnTo>
                  <a:lnTo>
                    <a:pt x="30" y="108"/>
                  </a:lnTo>
                  <a:lnTo>
                    <a:pt x="30" y="116"/>
                  </a:lnTo>
                  <a:lnTo>
                    <a:pt x="30" y="118"/>
                  </a:lnTo>
                  <a:lnTo>
                    <a:pt x="30" y="122"/>
                  </a:lnTo>
                  <a:lnTo>
                    <a:pt x="26" y="120"/>
                  </a:lnTo>
                  <a:lnTo>
                    <a:pt x="24" y="126"/>
                  </a:lnTo>
                  <a:lnTo>
                    <a:pt x="28" y="126"/>
                  </a:lnTo>
                  <a:lnTo>
                    <a:pt x="26" y="128"/>
                  </a:lnTo>
                  <a:lnTo>
                    <a:pt x="28" y="130"/>
                  </a:lnTo>
                  <a:lnTo>
                    <a:pt x="28" y="134"/>
                  </a:lnTo>
                  <a:lnTo>
                    <a:pt x="26" y="134"/>
                  </a:lnTo>
                  <a:lnTo>
                    <a:pt x="20" y="144"/>
                  </a:lnTo>
                  <a:lnTo>
                    <a:pt x="10" y="184"/>
                  </a:lnTo>
                  <a:lnTo>
                    <a:pt x="0" y="226"/>
                  </a:lnTo>
                  <a:lnTo>
                    <a:pt x="0" y="234"/>
                  </a:lnTo>
                  <a:lnTo>
                    <a:pt x="2" y="236"/>
                  </a:lnTo>
                  <a:lnTo>
                    <a:pt x="6" y="238"/>
                  </a:lnTo>
                  <a:lnTo>
                    <a:pt x="18" y="242"/>
                  </a:lnTo>
                  <a:lnTo>
                    <a:pt x="40" y="246"/>
                  </a:lnTo>
                  <a:lnTo>
                    <a:pt x="44" y="248"/>
                  </a:lnTo>
                  <a:lnTo>
                    <a:pt x="46" y="244"/>
                  </a:lnTo>
                  <a:lnTo>
                    <a:pt x="48" y="238"/>
                  </a:lnTo>
                  <a:lnTo>
                    <a:pt x="50" y="228"/>
                  </a:lnTo>
                  <a:lnTo>
                    <a:pt x="50" y="218"/>
                  </a:lnTo>
                  <a:lnTo>
                    <a:pt x="54" y="208"/>
                  </a:lnTo>
                  <a:lnTo>
                    <a:pt x="58" y="194"/>
                  </a:lnTo>
                  <a:lnTo>
                    <a:pt x="64" y="170"/>
                  </a:lnTo>
                  <a:lnTo>
                    <a:pt x="68" y="144"/>
                  </a:lnTo>
                  <a:lnTo>
                    <a:pt x="72" y="130"/>
                  </a:lnTo>
                  <a:lnTo>
                    <a:pt x="76" y="116"/>
                  </a:lnTo>
                  <a:lnTo>
                    <a:pt x="78" y="112"/>
                  </a:lnTo>
                  <a:lnTo>
                    <a:pt x="82" y="110"/>
                  </a:lnTo>
                  <a:lnTo>
                    <a:pt x="92" y="164"/>
                  </a:lnTo>
                  <a:lnTo>
                    <a:pt x="94" y="164"/>
                  </a:lnTo>
                  <a:lnTo>
                    <a:pt x="96" y="166"/>
                  </a:lnTo>
                  <a:lnTo>
                    <a:pt x="98" y="168"/>
                  </a:lnTo>
                  <a:lnTo>
                    <a:pt x="98" y="176"/>
                  </a:lnTo>
                  <a:lnTo>
                    <a:pt x="96" y="180"/>
                  </a:lnTo>
                  <a:lnTo>
                    <a:pt x="100" y="200"/>
                  </a:lnTo>
                  <a:lnTo>
                    <a:pt x="112" y="254"/>
                  </a:lnTo>
                  <a:lnTo>
                    <a:pt x="114" y="262"/>
                  </a:lnTo>
                  <a:lnTo>
                    <a:pt x="116" y="264"/>
                  </a:lnTo>
                  <a:lnTo>
                    <a:pt x="120" y="268"/>
                  </a:lnTo>
                  <a:lnTo>
                    <a:pt x="132" y="268"/>
                  </a:lnTo>
                  <a:lnTo>
                    <a:pt x="142" y="272"/>
                  </a:lnTo>
                  <a:lnTo>
                    <a:pt x="148" y="272"/>
                  </a:lnTo>
                  <a:lnTo>
                    <a:pt x="150" y="270"/>
                  </a:lnTo>
                  <a:lnTo>
                    <a:pt x="152" y="266"/>
                  </a:lnTo>
                  <a:lnTo>
                    <a:pt x="154" y="258"/>
                  </a:lnTo>
                  <a:lnTo>
                    <a:pt x="164" y="216"/>
                  </a:lnTo>
                  <a:lnTo>
                    <a:pt x="166" y="200"/>
                  </a:lnTo>
                  <a:lnTo>
                    <a:pt x="172" y="176"/>
                  </a:lnTo>
                  <a:lnTo>
                    <a:pt x="178" y="152"/>
                  </a:lnTo>
                  <a:lnTo>
                    <a:pt x="186" y="116"/>
                  </a:lnTo>
                  <a:lnTo>
                    <a:pt x="194" y="78"/>
                  </a:lnTo>
                  <a:lnTo>
                    <a:pt x="200" y="56"/>
                  </a:lnTo>
                  <a:lnTo>
                    <a:pt x="206" y="40"/>
                  </a:lnTo>
                  <a:close/>
                  <a:moveTo>
                    <a:pt x="44" y="66"/>
                  </a:moveTo>
                  <a:lnTo>
                    <a:pt x="44" y="66"/>
                  </a:lnTo>
                  <a:lnTo>
                    <a:pt x="40" y="62"/>
                  </a:lnTo>
                  <a:lnTo>
                    <a:pt x="38" y="64"/>
                  </a:lnTo>
                  <a:lnTo>
                    <a:pt x="36" y="74"/>
                  </a:lnTo>
                  <a:lnTo>
                    <a:pt x="36" y="78"/>
                  </a:lnTo>
                  <a:lnTo>
                    <a:pt x="38" y="76"/>
                  </a:lnTo>
                  <a:lnTo>
                    <a:pt x="40" y="72"/>
                  </a:lnTo>
                  <a:lnTo>
                    <a:pt x="44" y="66"/>
                  </a:lnTo>
                  <a:close/>
                  <a:moveTo>
                    <a:pt x="194" y="50"/>
                  </a:moveTo>
                  <a:lnTo>
                    <a:pt x="194" y="50"/>
                  </a:lnTo>
                  <a:lnTo>
                    <a:pt x="186" y="64"/>
                  </a:lnTo>
                  <a:lnTo>
                    <a:pt x="186" y="62"/>
                  </a:lnTo>
                  <a:lnTo>
                    <a:pt x="184" y="60"/>
                  </a:lnTo>
                  <a:lnTo>
                    <a:pt x="194" y="50"/>
                  </a:lnTo>
                  <a:close/>
                  <a:moveTo>
                    <a:pt x="176" y="44"/>
                  </a:moveTo>
                  <a:lnTo>
                    <a:pt x="174" y="42"/>
                  </a:lnTo>
                  <a:lnTo>
                    <a:pt x="176" y="40"/>
                  </a:lnTo>
                  <a:lnTo>
                    <a:pt x="178" y="44"/>
                  </a:lnTo>
                  <a:lnTo>
                    <a:pt x="176" y="44"/>
                  </a:lnTo>
                  <a:close/>
                  <a:moveTo>
                    <a:pt x="184" y="96"/>
                  </a:moveTo>
                  <a:lnTo>
                    <a:pt x="184" y="96"/>
                  </a:lnTo>
                  <a:lnTo>
                    <a:pt x="180" y="102"/>
                  </a:lnTo>
                  <a:lnTo>
                    <a:pt x="178" y="98"/>
                  </a:lnTo>
                  <a:lnTo>
                    <a:pt x="180" y="96"/>
                  </a:lnTo>
                  <a:lnTo>
                    <a:pt x="178" y="92"/>
                  </a:lnTo>
                  <a:lnTo>
                    <a:pt x="174" y="102"/>
                  </a:lnTo>
                  <a:lnTo>
                    <a:pt x="178" y="108"/>
                  </a:lnTo>
                  <a:lnTo>
                    <a:pt x="178" y="112"/>
                  </a:lnTo>
                  <a:lnTo>
                    <a:pt x="178" y="114"/>
                  </a:lnTo>
                  <a:lnTo>
                    <a:pt x="176" y="112"/>
                  </a:lnTo>
                  <a:lnTo>
                    <a:pt x="166" y="112"/>
                  </a:lnTo>
                  <a:lnTo>
                    <a:pt x="166" y="110"/>
                  </a:lnTo>
                  <a:lnTo>
                    <a:pt x="170" y="106"/>
                  </a:lnTo>
                  <a:lnTo>
                    <a:pt x="168" y="104"/>
                  </a:lnTo>
                  <a:lnTo>
                    <a:pt x="166" y="102"/>
                  </a:lnTo>
                  <a:lnTo>
                    <a:pt x="168" y="102"/>
                  </a:lnTo>
                  <a:lnTo>
                    <a:pt x="170" y="100"/>
                  </a:lnTo>
                  <a:lnTo>
                    <a:pt x="172" y="98"/>
                  </a:lnTo>
                  <a:lnTo>
                    <a:pt x="174" y="96"/>
                  </a:lnTo>
                  <a:lnTo>
                    <a:pt x="172" y="90"/>
                  </a:lnTo>
                  <a:lnTo>
                    <a:pt x="174" y="88"/>
                  </a:lnTo>
                  <a:lnTo>
                    <a:pt x="172" y="86"/>
                  </a:lnTo>
                  <a:lnTo>
                    <a:pt x="178" y="80"/>
                  </a:lnTo>
                  <a:lnTo>
                    <a:pt x="180" y="76"/>
                  </a:lnTo>
                  <a:lnTo>
                    <a:pt x="178" y="78"/>
                  </a:lnTo>
                  <a:lnTo>
                    <a:pt x="174" y="76"/>
                  </a:lnTo>
                  <a:lnTo>
                    <a:pt x="182" y="72"/>
                  </a:lnTo>
                  <a:lnTo>
                    <a:pt x="184" y="74"/>
                  </a:lnTo>
                  <a:lnTo>
                    <a:pt x="186" y="68"/>
                  </a:lnTo>
                  <a:lnTo>
                    <a:pt x="186" y="72"/>
                  </a:lnTo>
                  <a:lnTo>
                    <a:pt x="186" y="80"/>
                  </a:lnTo>
                  <a:lnTo>
                    <a:pt x="182" y="90"/>
                  </a:lnTo>
                  <a:lnTo>
                    <a:pt x="184" y="92"/>
                  </a:lnTo>
                  <a:lnTo>
                    <a:pt x="184" y="96"/>
                  </a:lnTo>
                  <a:close/>
                  <a:moveTo>
                    <a:pt x="170" y="116"/>
                  </a:moveTo>
                  <a:lnTo>
                    <a:pt x="170" y="116"/>
                  </a:lnTo>
                  <a:lnTo>
                    <a:pt x="174" y="114"/>
                  </a:lnTo>
                  <a:lnTo>
                    <a:pt x="174" y="116"/>
                  </a:lnTo>
                  <a:lnTo>
                    <a:pt x="170" y="116"/>
                  </a:lnTo>
                  <a:close/>
                  <a:moveTo>
                    <a:pt x="170" y="138"/>
                  </a:moveTo>
                  <a:lnTo>
                    <a:pt x="170" y="138"/>
                  </a:lnTo>
                  <a:lnTo>
                    <a:pt x="168" y="142"/>
                  </a:lnTo>
                  <a:lnTo>
                    <a:pt x="166" y="144"/>
                  </a:lnTo>
                  <a:lnTo>
                    <a:pt x="166" y="142"/>
                  </a:lnTo>
                  <a:lnTo>
                    <a:pt x="168" y="140"/>
                  </a:lnTo>
                  <a:lnTo>
                    <a:pt x="162" y="136"/>
                  </a:lnTo>
                  <a:lnTo>
                    <a:pt x="172" y="130"/>
                  </a:lnTo>
                  <a:lnTo>
                    <a:pt x="170" y="128"/>
                  </a:lnTo>
                  <a:lnTo>
                    <a:pt x="166" y="128"/>
                  </a:lnTo>
                  <a:lnTo>
                    <a:pt x="168" y="124"/>
                  </a:lnTo>
                  <a:lnTo>
                    <a:pt x="166" y="122"/>
                  </a:lnTo>
                  <a:lnTo>
                    <a:pt x="172" y="122"/>
                  </a:lnTo>
                  <a:lnTo>
                    <a:pt x="170" y="126"/>
                  </a:lnTo>
                  <a:lnTo>
                    <a:pt x="176" y="132"/>
                  </a:lnTo>
                  <a:lnTo>
                    <a:pt x="172" y="134"/>
                  </a:lnTo>
                  <a:lnTo>
                    <a:pt x="174" y="134"/>
                  </a:lnTo>
                  <a:lnTo>
                    <a:pt x="174" y="136"/>
                  </a:lnTo>
                  <a:lnTo>
                    <a:pt x="176" y="140"/>
                  </a:lnTo>
                  <a:lnTo>
                    <a:pt x="170" y="138"/>
                  </a:lnTo>
                  <a:close/>
                  <a:moveTo>
                    <a:pt x="84" y="12"/>
                  </a:moveTo>
                  <a:lnTo>
                    <a:pt x="84" y="12"/>
                  </a:lnTo>
                  <a:lnTo>
                    <a:pt x="80" y="22"/>
                  </a:lnTo>
                  <a:lnTo>
                    <a:pt x="78" y="14"/>
                  </a:lnTo>
                  <a:lnTo>
                    <a:pt x="84" y="12"/>
                  </a:lnTo>
                  <a:close/>
                  <a:moveTo>
                    <a:pt x="106" y="74"/>
                  </a:moveTo>
                  <a:lnTo>
                    <a:pt x="106" y="74"/>
                  </a:lnTo>
                  <a:lnTo>
                    <a:pt x="100" y="64"/>
                  </a:lnTo>
                  <a:lnTo>
                    <a:pt x="98" y="60"/>
                  </a:lnTo>
                  <a:lnTo>
                    <a:pt x="98" y="54"/>
                  </a:lnTo>
                  <a:lnTo>
                    <a:pt x="102" y="50"/>
                  </a:lnTo>
                  <a:lnTo>
                    <a:pt x="106" y="74"/>
                  </a:lnTo>
                  <a:close/>
                  <a:moveTo>
                    <a:pt x="74" y="32"/>
                  </a:moveTo>
                  <a:lnTo>
                    <a:pt x="78" y="22"/>
                  </a:lnTo>
                  <a:lnTo>
                    <a:pt x="78" y="26"/>
                  </a:lnTo>
                  <a:lnTo>
                    <a:pt x="76" y="42"/>
                  </a:lnTo>
                  <a:lnTo>
                    <a:pt x="74" y="32"/>
                  </a:lnTo>
                  <a:close/>
                  <a:moveTo>
                    <a:pt x="158" y="176"/>
                  </a:moveTo>
                  <a:lnTo>
                    <a:pt x="158" y="176"/>
                  </a:lnTo>
                  <a:lnTo>
                    <a:pt x="156" y="168"/>
                  </a:lnTo>
                  <a:lnTo>
                    <a:pt x="158" y="166"/>
                  </a:lnTo>
                  <a:lnTo>
                    <a:pt x="166" y="152"/>
                  </a:lnTo>
                  <a:lnTo>
                    <a:pt x="158" y="176"/>
                  </a:lnTo>
                  <a:close/>
                  <a:moveTo>
                    <a:pt x="134" y="248"/>
                  </a:moveTo>
                  <a:lnTo>
                    <a:pt x="134" y="248"/>
                  </a:lnTo>
                  <a:lnTo>
                    <a:pt x="128" y="250"/>
                  </a:lnTo>
                  <a:lnTo>
                    <a:pt x="122" y="250"/>
                  </a:lnTo>
                  <a:lnTo>
                    <a:pt x="124" y="244"/>
                  </a:lnTo>
                  <a:lnTo>
                    <a:pt x="126" y="242"/>
                  </a:lnTo>
                  <a:lnTo>
                    <a:pt x="128" y="244"/>
                  </a:lnTo>
                  <a:lnTo>
                    <a:pt x="130" y="238"/>
                  </a:lnTo>
                  <a:lnTo>
                    <a:pt x="132" y="236"/>
                  </a:lnTo>
                  <a:lnTo>
                    <a:pt x="134" y="236"/>
                  </a:lnTo>
                  <a:lnTo>
                    <a:pt x="134" y="238"/>
                  </a:lnTo>
                  <a:lnTo>
                    <a:pt x="136" y="240"/>
                  </a:lnTo>
                  <a:lnTo>
                    <a:pt x="134" y="248"/>
                  </a:lnTo>
                  <a:close/>
                  <a:moveTo>
                    <a:pt x="122" y="238"/>
                  </a:moveTo>
                  <a:lnTo>
                    <a:pt x="122" y="238"/>
                  </a:lnTo>
                  <a:lnTo>
                    <a:pt x="120" y="242"/>
                  </a:lnTo>
                  <a:lnTo>
                    <a:pt x="120" y="238"/>
                  </a:lnTo>
                  <a:lnTo>
                    <a:pt x="116" y="234"/>
                  </a:lnTo>
                  <a:lnTo>
                    <a:pt x="124" y="218"/>
                  </a:lnTo>
                  <a:lnTo>
                    <a:pt x="124" y="222"/>
                  </a:lnTo>
                  <a:lnTo>
                    <a:pt x="122" y="230"/>
                  </a:lnTo>
                  <a:lnTo>
                    <a:pt x="122" y="236"/>
                  </a:lnTo>
                  <a:lnTo>
                    <a:pt x="122" y="238"/>
                  </a:lnTo>
                  <a:close/>
                  <a:moveTo>
                    <a:pt x="44" y="172"/>
                  </a:moveTo>
                  <a:lnTo>
                    <a:pt x="44" y="166"/>
                  </a:lnTo>
                  <a:lnTo>
                    <a:pt x="46" y="158"/>
                  </a:lnTo>
                  <a:lnTo>
                    <a:pt x="48" y="164"/>
                  </a:lnTo>
                  <a:lnTo>
                    <a:pt x="44" y="172"/>
                  </a:lnTo>
                  <a:close/>
                  <a:moveTo>
                    <a:pt x="42" y="188"/>
                  </a:moveTo>
                  <a:lnTo>
                    <a:pt x="38" y="192"/>
                  </a:lnTo>
                  <a:lnTo>
                    <a:pt x="38" y="190"/>
                  </a:lnTo>
                  <a:lnTo>
                    <a:pt x="42" y="178"/>
                  </a:lnTo>
                  <a:lnTo>
                    <a:pt x="44" y="186"/>
                  </a:lnTo>
                  <a:lnTo>
                    <a:pt x="42" y="188"/>
                  </a:lnTo>
                  <a:close/>
                  <a:moveTo>
                    <a:pt x="40" y="200"/>
                  </a:moveTo>
                  <a:lnTo>
                    <a:pt x="36" y="204"/>
                  </a:lnTo>
                  <a:lnTo>
                    <a:pt x="40" y="194"/>
                  </a:lnTo>
                  <a:lnTo>
                    <a:pt x="44" y="194"/>
                  </a:lnTo>
                  <a:lnTo>
                    <a:pt x="40" y="200"/>
                  </a:lnTo>
                  <a:close/>
                  <a:moveTo>
                    <a:pt x="30" y="226"/>
                  </a:moveTo>
                  <a:lnTo>
                    <a:pt x="30" y="222"/>
                  </a:lnTo>
                  <a:lnTo>
                    <a:pt x="36" y="208"/>
                  </a:lnTo>
                  <a:lnTo>
                    <a:pt x="34" y="220"/>
                  </a:lnTo>
                  <a:lnTo>
                    <a:pt x="30" y="226"/>
                  </a:lnTo>
                  <a:close/>
                </a:path>
              </a:pathLst>
            </a:custGeom>
            <a:solidFill>
              <a:srgbClr val="E00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44" name="Freeform 250"/>
            <p:cNvSpPr>
              <a:spLocks noEditPoints="1"/>
            </p:cNvSpPr>
            <p:nvPr userDrawn="1"/>
          </p:nvSpPr>
          <p:spPr bwMode="auto">
            <a:xfrm>
              <a:off x="6384925" y="4572000"/>
              <a:ext cx="276225" cy="390525"/>
            </a:xfrm>
            <a:custGeom>
              <a:avLst/>
              <a:gdLst>
                <a:gd name="T0" fmla="*/ 2147483647 w 174"/>
                <a:gd name="T1" fmla="*/ 2147483647 h 246"/>
                <a:gd name="T2" fmla="*/ 2147483647 w 174"/>
                <a:gd name="T3" fmla="*/ 2147483647 h 246"/>
                <a:gd name="T4" fmla="*/ 2147483647 w 174"/>
                <a:gd name="T5" fmla="*/ 2147483647 h 246"/>
                <a:gd name="T6" fmla="*/ 2147483647 w 174"/>
                <a:gd name="T7" fmla="*/ 2147483647 h 246"/>
                <a:gd name="T8" fmla="*/ 2147483647 w 174"/>
                <a:gd name="T9" fmla="*/ 2147483647 h 246"/>
                <a:gd name="T10" fmla="*/ 2147483647 w 174"/>
                <a:gd name="T11" fmla="*/ 0 h 246"/>
                <a:gd name="T12" fmla="*/ 2147483647 w 174"/>
                <a:gd name="T13" fmla="*/ 2147483647 h 246"/>
                <a:gd name="T14" fmla="*/ 2147483647 w 174"/>
                <a:gd name="T15" fmla="*/ 2147483647 h 246"/>
                <a:gd name="T16" fmla="*/ 2147483647 w 174"/>
                <a:gd name="T17" fmla="*/ 2147483647 h 246"/>
                <a:gd name="T18" fmla="*/ 2147483647 w 174"/>
                <a:gd name="T19" fmla="*/ 2147483647 h 246"/>
                <a:gd name="T20" fmla="*/ 0 w 174"/>
                <a:gd name="T21" fmla="*/ 2147483647 h 246"/>
                <a:gd name="T22" fmla="*/ 2147483647 w 174"/>
                <a:gd name="T23" fmla="*/ 2147483647 h 246"/>
                <a:gd name="T24" fmla="*/ 2147483647 w 174"/>
                <a:gd name="T25" fmla="*/ 2147483647 h 246"/>
                <a:gd name="T26" fmla="*/ 2147483647 w 174"/>
                <a:gd name="T27" fmla="*/ 2147483647 h 246"/>
                <a:gd name="T28" fmla="*/ 2147483647 w 174"/>
                <a:gd name="T29" fmla="*/ 2147483647 h 246"/>
                <a:gd name="T30" fmla="*/ 2147483647 w 174"/>
                <a:gd name="T31" fmla="*/ 2147483647 h 246"/>
                <a:gd name="T32" fmla="*/ 2147483647 w 174"/>
                <a:gd name="T33" fmla="*/ 2147483647 h 246"/>
                <a:gd name="T34" fmla="*/ 2147483647 w 174"/>
                <a:gd name="T35" fmla="*/ 2147483647 h 246"/>
                <a:gd name="T36" fmla="*/ 2147483647 w 174"/>
                <a:gd name="T37" fmla="*/ 2147483647 h 246"/>
                <a:gd name="T38" fmla="*/ 2147483647 w 174"/>
                <a:gd name="T39" fmla="*/ 2147483647 h 246"/>
                <a:gd name="T40" fmla="*/ 2147483647 w 174"/>
                <a:gd name="T41" fmla="*/ 2147483647 h 246"/>
                <a:gd name="T42" fmla="*/ 2147483647 w 174"/>
                <a:gd name="T43" fmla="*/ 2147483647 h 246"/>
                <a:gd name="T44" fmla="*/ 2147483647 w 174"/>
                <a:gd name="T45" fmla="*/ 2147483647 h 246"/>
                <a:gd name="T46" fmla="*/ 2147483647 w 174"/>
                <a:gd name="T47" fmla="*/ 2147483647 h 246"/>
                <a:gd name="T48" fmla="*/ 2147483647 w 174"/>
                <a:gd name="T49" fmla="*/ 2147483647 h 246"/>
                <a:gd name="T50" fmla="*/ 2147483647 w 174"/>
                <a:gd name="T51" fmla="*/ 2147483647 h 246"/>
                <a:gd name="T52" fmla="*/ 2147483647 w 174"/>
                <a:gd name="T53" fmla="*/ 2147483647 h 246"/>
                <a:gd name="T54" fmla="*/ 2147483647 w 174"/>
                <a:gd name="T55" fmla="*/ 2147483647 h 246"/>
                <a:gd name="T56" fmla="*/ 2147483647 w 174"/>
                <a:gd name="T57" fmla="*/ 2147483647 h 246"/>
                <a:gd name="T58" fmla="*/ 2147483647 w 174"/>
                <a:gd name="T59" fmla="*/ 2147483647 h 246"/>
                <a:gd name="T60" fmla="*/ 2147483647 w 174"/>
                <a:gd name="T61" fmla="*/ 2147483647 h 246"/>
                <a:gd name="T62" fmla="*/ 2147483647 w 174"/>
                <a:gd name="T63" fmla="*/ 2147483647 h 246"/>
                <a:gd name="T64" fmla="*/ 2147483647 w 174"/>
                <a:gd name="T65" fmla="*/ 2147483647 h 246"/>
                <a:gd name="T66" fmla="*/ 2147483647 w 174"/>
                <a:gd name="T67" fmla="*/ 2147483647 h 246"/>
                <a:gd name="T68" fmla="*/ 2147483647 w 174"/>
                <a:gd name="T69" fmla="*/ 2147483647 h 246"/>
                <a:gd name="T70" fmla="*/ 2147483647 w 174"/>
                <a:gd name="T71" fmla="*/ 2147483647 h 246"/>
                <a:gd name="T72" fmla="*/ 2147483647 w 174"/>
                <a:gd name="T73" fmla="*/ 2147483647 h 246"/>
                <a:gd name="T74" fmla="*/ 2147483647 w 174"/>
                <a:gd name="T75" fmla="*/ 2147483647 h 246"/>
                <a:gd name="T76" fmla="*/ 2147483647 w 174"/>
                <a:gd name="T77" fmla="*/ 2147483647 h 246"/>
                <a:gd name="T78" fmla="*/ 2147483647 w 174"/>
                <a:gd name="T79" fmla="*/ 2147483647 h 246"/>
                <a:gd name="T80" fmla="*/ 2147483647 w 174"/>
                <a:gd name="T81" fmla="*/ 2147483647 h 246"/>
                <a:gd name="T82" fmla="*/ 2147483647 w 174"/>
                <a:gd name="T83" fmla="*/ 2147483647 h 246"/>
                <a:gd name="T84" fmla="*/ 2147483647 w 174"/>
                <a:gd name="T85" fmla="*/ 2147483647 h 246"/>
                <a:gd name="T86" fmla="*/ 2147483647 w 174"/>
                <a:gd name="T87" fmla="*/ 2147483647 h 246"/>
                <a:gd name="T88" fmla="*/ 2147483647 w 174"/>
                <a:gd name="T89" fmla="*/ 2147483647 h 246"/>
                <a:gd name="T90" fmla="*/ 2147483647 w 174"/>
                <a:gd name="T91" fmla="*/ 2147483647 h 246"/>
                <a:gd name="T92" fmla="*/ 2147483647 w 174"/>
                <a:gd name="T93" fmla="*/ 2147483647 h 246"/>
                <a:gd name="T94" fmla="*/ 2147483647 w 174"/>
                <a:gd name="T95" fmla="*/ 2147483647 h 246"/>
                <a:gd name="T96" fmla="*/ 2147483647 w 174"/>
                <a:gd name="T97" fmla="*/ 2147483647 h 246"/>
                <a:gd name="T98" fmla="*/ 2147483647 w 174"/>
                <a:gd name="T99" fmla="*/ 2147483647 h 246"/>
                <a:gd name="T100" fmla="*/ 2147483647 w 174"/>
                <a:gd name="T101" fmla="*/ 2147483647 h 246"/>
                <a:gd name="T102" fmla="*/ 2147483647 w 174"/>
                <a:gd name="T103" fmla="*/ 2147483647 h 246"/>
                <a:gd name="T104" fmla="*/ 2147483647 w 174"/>
                <a:gd name="T105" fmla="*/ 2147483647 h 246"/>
                <a:gd name="T106" fmla="*/ 2147483647 w 174"/>
                <a:gd name="T107" fmla="*/ 2147483647 h 246"/>
                <a:gd name="T108" fmla="*/ 2147483647 w 174"/>
                <a:gd name="T109" fmla="*/ 2147483647 h 246"/>
                <a:gd name="T110" fmla="*/ 2147483647 w 174"/>
                <a:gd name="T111" fmla="*/ 2147483647 h 246"/>
                <a:gd name="T112" fmla="*/ 2147483647 w 174"/>
                <a:gd name="T113" fmla="*/ 2147483647 h 246"/>
                <a:gd name="T114" fmla="*/ 2147483647 w 174"/>
                <a:gd name="T115" fmla="*/ 2147483647 h 246"/>
                <a:gd name="T116" fmla="*/ 2147483647 w 174"/>
                <a:gd name="T117" fmla="*/ 2147483647 h 246"/>
                <a:gd name="T118" fmla="*/ 2147483647 w 174"/>
                <a:gd name="T119" fmla="*/ 2147483647 h 24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74" h="246">
                  <a:moveTo>
                    <a:pt x="168" y="58"/>
                  </a:moveTo>
                  <a:lnTo>
                    <a:pt x="168" y="58"/>
                  </a:lnTo>
                  <a:lnTo>
                    <a:pt x="174" y="30"/>
                  </a:lnTo>
                  <a:lnTo>
                    <a:pt x="172" y="26"/>
                  </a:lnTo>
                  <a:lnTo>
                    <a:pt x="162" y="22"/>
                  </a:lnTo>
                  <a:lnTo>
                    <a:pt x="154" y="18"/>
                  </a:lnTo>
                  <a:lnTo>
                    <a:pt x="148" y="18"/>
                  </a:lnTo>
                  <a:lnTo>
                    <a:pt x="142" y="18"/>
                  </a:lnTo>
                  <a:lnTo>
                    <a:pt x="138" y="16"/>
                  </a:lnTo>
                  <a:lnTo>
                    <a:pt x="132" y="12"/>
                  </a:lnTo>
                  <a:lnTo>
                    <a:pt x="118" y="12"/>
                  </a:lnTo>
                  <a:lnTo>
                    <a:pt x="108" y="12"/>
                  </a:lnTo>
                  <a:lnTo>
                    <a:pt x="94" y="6"/>
                  </a:lnTo>
                  <a:lnTo>
                    <a:pt x="80" y="2"/>
                  </a:lnTo>
                  <a:lnTo>
                    <a:pt x="68" y="0"/>
                  </a:lnTo>
                  <a:lnTo>
                    <a:pt x="60" y="0"/>
                  </a:lnTo>
                  <a:lnTo>
                    <a:pt x="54" y="2"/>
                  </a:lnTo>
                  <a:lnTo>
                    <a:pt x="50" y="6"/>
                  </a:lnTo>
                  <a:lnTo>
                    <a:pt x="44" y="36"/>
                  </a:lnTo>
                  <a:lnTo>
                    <a:pt x="38" y="64"/>
                  </a:lnTo>
                  <a:lnTo>
                    <a:pt x="28" y="106"/>
                  </a:lnTo>
                  <a:lnTo>
                    <a:pt x="18" y="148"/>
                  </a:lnTo>
                  <a:lnTo>
                    <a:pt x="10" y="180"/>
                  </a:lnTo>
                  <a:lnTo>
                    <a:pt x="4" y="210"/>
                  </a:lnTo>
                  <a:lnTo>
                    <a:pt x="2" y="222"/>
                  </a:lnTo>
                  <a:lnTo>
                    <a:pt x="0" y="232"/>
                  </a:lnTo>
                  <a:lnTo>
                    <a:pt x="0" y="234"/>
                  </a:lnTo>
                  <a:lnTo>
                    <a:pt x="0" y="236"/>
                  </a:lnTo>
                  <a:lnTo>
                    <a:pt x="6" y="240"/>
                  </a:lnTo>
                  <a:lnTo>
                    <a:pt x="26" y="242"/>
                  </a:lnTo>
                  <a:lnTo>
                    <a:pt x="36" y="246"/>
                  </a:lnTo>
                  <a:lnTo>
                    <a:pt x="42" y="246"/>
                  </a:lnTo>
                  <a:lnTo>
                    <a:pt x="44" y="244"/>
                  </a:lnTo>
                  <a:lnTo>
                    <a:pt x="46" y="242"/>
                  </a:lnTo>
                  <a:lnTo>
                    <a:pt x="48" y="232"/>
                  </a:lnTo>
                  <a:lnTo>
                    <a:pt x="54" y="204"/>
                  </a:lnTo>
                  <a:lnTo>
                    <a:pt x="60" y="176"/>
                  </a:lnTo>
                  <a:lnTo>
                    <a:pt x="64" y="166"/>
                  </a:lnTo>
                  <a:lnTo>
                    <a:pt x="66" y="158"/>
                  </a:lnTo>
                  <a:lnTo>
                    <a:pt x="62" y="152"/>
                  </a:lnTo>
                  <a:lnTo>
                    <a:pt x="66" y="150"/>
                  </a:lnTo>
                  <a:lnTo>
                    <a:pt x="68" y="146"/>
                  </a:lnTo>
                  <a:lnTo>
                    <a:pt x="118" y="156"/>
                  </a:lnTo>
                  <a:lnTo>
                    <a:pt x="122" y="146"/>
                  </a:lnTo>
                  <a:lnTo>
                    <a:pt x="126" y="132"/>
                  </a:lnTo>
                  <a:lnTo>
                    <a:pt x="128" y="126"/>
                  </a:lnTo>
                  <a:lnTo>
                    <a:pt x="126" y="122"/>
                  </a:lnTo>
                  <a:lnTo>
                    <a:pt x="124" y="118"/>
                  </a:lnTo>
                  <a:lnTo>
                    <a:pt x="118" y="116"/>
                  </a:lnTo>
                  <a:lnTo>
                    <a:pt x="100" y="112"/>
                  </a:lnTo>
                  <a:lnTo>
                    <a:pt x="82" y="108"/>
                  </a:lnTo>
                  <a:lnTo>
                    <a:pt x="78" y="108"/>
                  </a:lnTo>
                  <a:lnTo>
                    <a:pt x="78" y="106"/>
                  </a:lnTo>
                  <a:lnTo>
                    <a:pt x="78" y="98"/>
                  </a:lnTo>
                  <a:lnTo>
                    <a:pt x="82" y="78"/>
                  </a:lnTo>
                  <a:lnTo>
                    <a:pt x="88" y="58"/>
                  </a:lnTo>
                  <a:lnTo>
                    <a:pt x="90" y="52"/>
                  </a:lnTo>
                  <a:lnTo>
                    <a:pt x="96" y="52"/>
                  </a:lnTo>
                  <a:lnTo>
                    <a:pt x="104" y="52"/>
                  </a:lnTo>
                  <a:lnTo>
                    <a:pt x="116" y="58"/>
                  </a:lnTo>
                  <a:lnTo>
                    <a:pt x="130" y="60"/>
                  </a:lnTo>
                  <a:lnTo>
                    <a:pt x="148" y="62"/>
                  </a:lnTo>
                  <a:lnTo>
                    <a:pt x="164" y="66"/>
                  </a:lnTo>
                  <a:lnTo>
                    <a:pt x="166" y="62"/>
                  </a:lnTo>
                  <a:lnTo>
                    <a:pt x="168" y="58"/>
                  </a:lnTo>
                  <a:close/>
                  <a:moveTo>
                    <a:pt x="164" y="44"/>
                  </a:moveTo>
                  <a:lnTo>
                    <a:pt x="164" y="44"/>
                  </a:lnTo>
                  <a:lnTo>
                    <a:pt x="156" y="48"/>
                  </a:lnTo>
                  <a:lnTo>
                    <a:pt x="156" y="42"/>
                  </a:lnTo>
                  <a:lnTo>
                    <a:pt x="158" y="40"/>
                  </a:lnTo>
                  <a:lnTo>
                    <a:pt x="164" y="36"/>
                  </a:lnTo>
                  <a:lnTo>
                    <a:pt x="164" y="44"/>
                  </a:lnTo>
                  <a:close/>
                  <a:moveTo>
                    <a:pt x="148" y="44"/>
                  </a:moveTo>
                  <a:lnTo>
                    <a:pt x="144" y="38"/>
                  </a:lnTo>
                  <a:lnTo>
                    <a:pt x="150" y="38"/>
                  </a:lnTo>
                  <a:lnTo>
                    <a:pt x="154" y="42"/>
                  </a:lnTo>
                  <a:lnTo>
                    <a:pt x="148" y="44"/>
                  </a:lnTo>
                  <a:close/>
                  <a:moveTo>
                    <a:pt x="134" y="42"/>
                  </a:moveTo>
                  <a:lnTo>
                    <a:pt x="132" y="38"/>
                  </a:lnTo>
                  <a:lnTo>
                    <a:pt x="138" y="34"/>
                  </a:lnTo>
                  <a:lnTo>
                    <a:pt x="140" y="38"/>
                  </a:lnTo>
                  <a:lnTo>
                    <a:pt x="134" y="42"/>
                  </a:lnTo>
                  <a:close/>
                  <a:moveTo>
                    <a:pt x="114" y="32"/>
                  </a:moveTo>
                  <a:lnTo>
                    <a:pt x="114" y="32"/>
                  </a:lnTo>
                  <a:lnTo>
                    <a:pt x="102" y="30"/>
                  </a:lnTo>
                  <a:lnTo>
                    <a:pt x="96" y="30"/>
                  </a:lnTo>
                  <a:lnTo>
                    <a:pt x="94" y="30"/>
                  </a:lnTo>
                  <a:lnTo>
                    <a:pt x="96" y="28"/>
                  </a:lnTo>
                  <a:lnTo>
                    <a:pt x="100" y="26"/>
                  </a:lnTo>
                  <a:lnTo>
                    <a:pt x="98" y="24"/>
                  </a:lnTo>
                  <a:lnTo>
                    <a:pt x="106" y="28"/>
                  </a:lnTo>
                  <a:lnTo>
                    <a:pt x="110" y="28"/>
                  </a:lnTo>
                  <a:lnTo>
                    <a:pt x="112" y="32"/>
                  </a:lnTo>
                  <a:lnTo>
                    <a:pt x="114" y="32"/>
                  </a:lnTo>
                  <a:close/>
                  <a:moveTo>
                    <a:pt x="60" y="18"/>
                  </a:moveTo>
                  <a:lnTo>
                    <a:pt x="60" y="18"/>
                  </a:lnTo>
                  <a:lnTo>
                    <a:pt x="56" y="20"/>
                  </a:lnTo>
                  <a:lnTo>
                    <a:pt x="54" y="18"/>
                  </a:lnTo>
                  <a:lnTo>
                    <a:pt x="54" y="14"/>
                  </a:lnTo>
                  <a:lnTo>
                    <a:pt x="56" y="10"/>
                  </a:lnTo>
                  <a:lnTo>
                    <a:pt x="60" y="8"/>
                  </a:lnTo>
                  <a:lnTo>
                    <a:pt x="60" y="18"/>
                  </a:lnTo>
                  <a:close/>
                  <a:moveTo>
                    <a:pt x="56" y="30"/>
                  </a:moveTo>
                  <a:lnTo>
                    <a:pt x="56" y="30"/>
                  </a:lnTo>
                  <a:lnTo>
                    <a:pt x="54" y="32"/>
                  </a:lnTo>
                  <a:lnTo>
                    <a:pt x="54" y="34"/>
                  </a:lnTo>
                  <a:lnTo>
                    <a:pt x="50" y="32"/>
                  </a:lnTo>
                  <a:lnTo>
                    <a:pt x="56" y="24"/>
                  </a:lnTo>
                  <a:lnTo>
                    <a:pt x="56" y="26"/>
                  </a:lnTo>
                  <a:lnTo>
                    <a:pt x="56" y="28"/>
                  </a:lnTo>
                  <a:lnTo>
                    <a:pt x="56" y="30"/>
                  </a:lnTo>
                  <a:close/>
                  <a:moveTo>
                    <a:pt x="72" y="120"/>
                  </a:moveTo>
                  <a:lnTo>
                    <a:pt x="72" y="120"/>
                  </a:lnTo>
                  <a:lnTo>
                    <a:pt x="66" y="124"/>
                  </a:lnTo>
                  <a:lnTo>
                    <a:pt x="66" y="122"/>
                  </a:lnTo>
                  <a:lnTo>
                    <a:pt x="64" y="120"/>
                  </a:lnTo>
                  <a:lnTo>
                    <a:pt x="74" y="114"/>
                  </a:lnTo>
                  <a:lnTo>
                    <a:pt x="72" y="120"/>
                  </a:lnTo>
                  <a:close/>
                  <a:moveTo>
                    <a:pt x="46" y="116"/>
                  </a:moveTo>
                  <a:lnTo>
                    <a:pt x="46" y="116"/>
                  </a:lnTo>
                  <a:lnTo>
                    <a:pt x="42" y="112"/>
                  </a:lnTo>
                  <a:lnTo>
                    <a:pt x="46" y="110"/>
                  </a:lnTo>
                  <a:lnTo>
                    <a:pt x="46" y="112"/>
                  </a:lnTo>
                  <a:lnTo>
                    <a:pt x="46" y="116"/>
                  </a:lnTo>
                  <a:close/>
                  <a:moveTo>
                    <a:pt x="40" y="148"/>
                  </a:moveTo>
                  <a:lnTo>
                    <a:pt x="40" y="148"/>
                  </a:lnTo>
                  <a:lnTo>
                    <a:pt x="36" y="156"/>
                  </a:lnTo>
                  <a:lnTo>
                    <a:pt x="34" y="150"/>
                  </a:lnTo>
                  <a:lnTo>
                    <a:pt x="36" y="148"/>
                  </a:lnTo>
                  <a:lnTo>
                    <a:pt x="34" y="144"/>
                  </a:lnTo>
                  <a:lnTo>
                    <a:pt x="30" y="154"/>
                  </a:lnTo>
                  <a:lnTo>
                    <a:pt x="34" y="160"/>
                  </a:lnTo>
                  <a:lnTo>
                    <a:pt x="36" y="164"/>
                  </a:lnTo>
                  <a:lnTo>
                    <a:pt x="34" y="166"/>
                  </a:lnTo>
                  <a:lnTo>
                    <a:pt x="32" y="164"/>
                  </a:lnTo>
                  <a:lnTo>
                    <a:pt x="30" y="166"/>
                  </a:lnTo>
                  <a:lnTo>
                    <a:pt x="28" y="170"/>
                  </a:lnTo>
                  <a:lnTo>
                    <a:pt x="26" y="174"/>
                  </a:lnTo>
                  <a:lnTo>
                    <a:pt x="24" y="176"/>
                  </a:lnTo>
                  <a:lnTo>
                    <a:pt x="24" y="170"/>
                  </a:lnTo>
                  <a:lnTo>
                    <a:pt x="24" y="164"/>
                  </a:lnTo>
                  <a:lnTo>
                    <a:pt x="28" y="158"/>
                  </a:lnTo>
                  <a:lnTo>
                    <a:pt x="24" y="156"/>
                  </a:lnTo>
                  <a:lnTo>
                    <a:pt x="22" y="154"/>
                  </a:lnTo>
                  <a:lnTo>
                    <a:pt x="24" y="156"/>
                  </a:lnTo>
                  <a:lnTo>
                    <a:pt x="28" y="154"/>
                  </a:lnTo>
                  <a:lnTo>
                    <a:pt x="28" y="150"/>
                  </a:lnTo>
                  <a:lnTo>
                    <a:pt x="30" y="150"/>
                  </a:lnTo>
                  <a:lnTo>
                    <a:pt x="28" y="142"/>
                  </a:lnTo>
                  <a:lnTo>
                    <a:pt x="30" y="142"/>
                  </a:lnTo>
                  <a:lnTo>
                    <a:pt x="30" y="138"/>
                  </a:lnTo>
                  <a:lnTo>
                    <a:pt x="34" y="134"/>
                  </a:lnTo>
                  <a:lnTo>
                    <a:pt x="38" y="128"/>
                  </a:lnTo>
                  <a:lnTo>
                    <a:pt x="34" y="130"/>
                  </a:lnTo>
                  <a:lnTo>
                    <a:pt x="30" y="130"/>
                  </a:lnTo>
                  <a:lnTo>
                    <a:pt x="40" y="124"/>
                  </a:lnTo>
                  <a:lnTo>
                    <a:pt x="42" y="126"/>
                  </a:lnTo>
                  <a:lnTo>
                    <a:pt x="42" y="120"/>
                  </a:lnTo>
                  <a:lnTo>
                    <a:pt x="44" y="124"/>
                  </a:lnTo>
                  <a:lnTo>
                    <a:pt x="42" y="134"/>
                  </a:lnTo>
                  <a:lnTo>
                    <a:pt x="38" y="142"/>
                  </a:lnTo>
                  <a:lnTo>
                    <a:pt x="40" y="146"/>
                  </a:lnTo>
                  <a:lnTo>
                    <a:pt x="40" y="148"/>
                  </a:lnTo>
                  <a:close/>
                </a:path>
              </a:pathLst>
            </a:custGeom>
            <a:solidFill>
              <a:srgbClr val="E00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45" name="Freeform 251"/>
            <p:cNvSpPr>
              <a:spLocks noEditPoints="1"/>
            </p:cNvSpPr>
            <p:nvPr userDrawn="1"/>
          </p:nvSpPr>
          <p:spPr bwMode="auto">
            <a:xfrm>
              <a:off x="6613525" y="4619625"/>
              <a:ext cx="161925" cy="396875"/>
            </a:xfrm>
            <a:custGeom>
              <a:avLst/>
              <a:gdLst>
                <a:gd name="T0" fmla="*/ 2147483647 w 102"/>
                <a:gd name="T1" fmla="*/ 2147483647 h 250"/>
                <a:gd name="T2" fmla="*/ 2147483647 w 102"/>
                <a:gd name="T3" fmla="*/ 2147483647 h 250"/>
                <a:gd name="T4" fmla="*/ 2147483647 w 102"/>
                <a:gd name="T5" fmla="*/ 2147483647 h 250"/>
                <a:gd name="T6" fmla="*/ 2147483647 w 102"/>
                <a:gd name="T7" fmla="*/ 2147483647 h 250"/>
                <a:gd name="T8" fmla="*/ 2147483647 w 102"/>
                <a:gd name="T9" fmla="*/ 2147483647 h 250"/>
                <a:gd name="T10" fmla="*/ 2147483647 w 102"/>
                <a:gd name="T11" fmla="*/ 2147483647 h 250"/>
                <a:gd name="T12" fmla="*/ 2147483647 w 102"/>
                <a:gd name="T13" fmla="*/ 2147483647 h 250"/>
                <a:gd name="T14" fmla="*/ 2147483647 w 102"/>
                <a:gd name="T15" fmla="*/ 2147483647 h 250"/>
                <a:gd name="T16" fmla="*/ 2147483647 w 102"/>
                <a:gd name="T17" fmla="*/ 2147483647 h 250"/>
                <a:gd name="T18" fmla="*/ 2147483647 w 102"/>
                <a:gd name="T19" fmla="*/ 2147483647 h 250"/>
                <a:gd name="T20" fmla="*/ 2147483647 w 102"/>
                <a:gd name="T21" fmla="*/ 2147483647 h 250"/>
                <a:gd name="T22" fmla="*/ 2147483647 w 102"/>
                <a:gd name="T23" fmla="*/ 2147483647 h 250"/>
                <a:gd name="T24" fmla="*/ 2147483647 w 102"/>
                <a:gd name="T25" fmla="*/ 2147483647 h 250"/>
                <a:gd name="T26" fmla="*/ 2147483647 w 102"/>
                <a:gd name="T27" fmla="*/ 2147483647 h 250"/>
                <a:gd name="T28" fmla="*/ 2147483647 w 102"/>
                <a:gd name="T29" fmla="*/ 2147483647 h 250"/>
                <a:gd name="T30" fmla="*/ 2147483647 w 102"/>
                <a:gd name="T31" fmla="*/ 2147483647 h 250"/>
                <a:gd name="T32" fmla="*/ 2147483647 w 102"/>
                <a:gd name="T33" fmla="*/ 2147483647 h 250"/>
                <a:gd name="T34" fmla="*/ 2147483647 w 102"/>
                <a:gd name="T35" fmla="*/ 2147483647 h 250"/>
                <a:gd name="T36" fmla="*/ 2147483647 w 102"/>
                <a:gd name="T37" fmla="*/ 2147483647 h 250"/>
                <a:gd name="T38" fmla="*/ 2147483647 w 102"/>
                <a:gd name="T39" fmla="*/ 2147483647 h 250"/>
                <a:gd name="T40" fmla="*/ 2147483647 w 102"/>
                <a:gd name="T41" fmla="*/ 2147483647 h 250"/>
                <a:gd name="T42" fmla="*/ 2147483647 w 102"/>
                <a:gd name="T43" fmla="*/ 2147483647 h 250"/>
                <a:gd name="T44" fmla="*/ 2147483647 w 102"/>
                <a:gd name="T45" fmla="*/ 2147483647 h 250"/>
                <a:gd name="T46" fmla="*/ 2147483647 w 102"/>
                <a:gd name="T47" fmla="*/ 2147483647 h 250"/>
                <a:gd name="T48" fmla="*/ 2147483647 w 102"/>
                <a:gd name="T49" fmla="*/ 2147483647 h 250"/>
                <a:gd name="T50" fmla="*/ 2147483647 w 102"/>
                <a:gd name="T51" fmla="*/ 2147483647 h 250"/>
                <a:gd name="T52" fmla="*/ 2147483647 w 102"/>
                <a:gd name="T53" fmla="*/ 2147483647 h 250"/>
                <a:gd name="T54" fmla="*/ 2147483647 w 102"/>
                <a:gd name="T55" fmla="*/ 2147483647 h 250"/>
                <a:gd name="T56" fmla="*/ 2147483647 w 102"/>
                <a:gd name="T57" fmla="*/ 2147483647 h 250"/>
                <a:gd name="T58" fmla="*/ 2147483647 w 102"/>
                <a:gd name="T59" fmla="*/ 2147483647 h 250"/>
                <a:gd name="T60" fmla="*/ 2147483647 w 102"/>
                <a:gd name="T61" fmla="*/ 2147483647 h 250"/>
                <a:gd name="T62" fmla="*/ 2147483647 w 102"/>
                <a:gd name="T63" fmla="*/ 2147483647 h 250"/>
                <a:gd name="T64" fmla="*/ 2147483647 w 102"/>
                <a:gd name="T65" fmla="*/ 2147483647 h 250"/>
                <a:gd name="T66" fmla="*/ 2147483647 w 102"/>
                <a:gd name="T67" fmla="*/ 2147483647 h 250"/>
                <a:gd name="T68" fmla="*/ 2147483647 w 102"/>
                <a:gd name="T69" fmla="*/ 2147483647 h 250"/>
                <a:gd name="T70" fmla="*/ 2147483647 w 102"/>
                <a:gd name="T71" fmla="*/ 2147483647 h 250"/>
                <a:gd name="T72" fmla="*/ 2147483647 w 102"/>
                <a:gd name="T73" fmla="*/ 2147483647 h 250"/>
                <a:gd name="T74" fmla="*/ 2147483647 w 102"/>
                <a:gd name="T75" fmla="*/ 2147483647 h 250"/>
                <a:gd name="T76" fmla="*/ 2147483647 w 102"/>
                <a:gd name="T77" fmla="*/ 2147483647 h 250"/>
                <a:gd name="T78" fmla="*/ 2147483647 w 102"/>
                <a:gd name="T79" fmla="*/ 2147483647 h 250"/>
                <a:gd name="T80" fmla="*/ 2147483647 w 102"/>
                <a:gd name="T81" fmla="*/ 2147483647 h 250"/>
                <a:gd name="T82" fmla="*/ 2147483647 w 102"/>
                <a:gd name="T83" fmla="*/ 2147483647 h 250"/>
                <a:gd name="T84" fmla="*/ 2147483647 w 102"/>
                <a:gd name="T85" fmla="*/ 2147483647 h 250"/>
                <a:gd name="T86" fmla="*/ 2147483647 w 102"/>
                <a:gd name="T87" fmla="*/ 2147483647 h 250"/>
                <a:gd name="T88" fmla="*/ 2147483647 w 102"/>
                <a:gd name="T89" fmla="*/ 2147483647 h 250"/>
                <a:gd name="T90" fmla="*/ 2147483647 w 102"/>
                <a:gd name="T91" fmla="*/ 2147483647 h 250"/>
                <a:gd name="T92" fmla="*/ 2147483647 w 102"/>
                <a:gd name="T93" fmla="*/ 2147483647 h 250"/>
                <a:gd name="T94" fmla="*/ 2147483647 w 102"/>
                <a:gd name="T95" fmla="*/ 2147483647 h 250"/>
                <a:gd name="T96" fmla="*/ 2147483647 w 102"/>
                <a:gd name="T97" fmla="*/ 2147483647 h 250"/>
                <a:gd name="T98" fmla="*/ 2147483647 w 102"/>
                <a:gd name="T99" fmla="*/ 2147483647 h 250"/>
                <a:gd name="T100" fmla="*/ 2147483647 w 102"/>
                <a:gd name="T101" fmla="*/ 2147483647 h 250"/>
                <a:gd name="T102" fmla="*/ 2147483647 w 102"/>
                <a:gd name="T103" fmla="*/ 2147483647 h 250"/>
                <a:gd name="T104" fmla="*/ 2147483647 w 102"/>
                <a:gd name="T105" fmla="*/ 2147483647 h 250"/>
                <a:gd name="T106" fmla="*/ 2147483647 w 102"/>
                <a:gd name="T107" fmla="*/ 2147483647 h 250"/>
                <a:gd name="T108" fmla="*/ 2147483647 w 102"/>
                <a:gd name="T109" fmla="*/ 2147483647 h 250"/>
                <a:gd name="T110" fmla="*/ 2147483647 w 102"/>
                <a:gd name="T111" fmla="*/ 2147483647 h 250"/>
                <a:gd name="T112" fmla="*/ 2147483647 w 102"/>
                <a:gd name="T113" fmla="*/ 2147483647 h 250"/>
                <a:gd name="T114" fmla="*/ 2147483647 w 102"/>
                <a:gd name="T115" fmla="*/ 2147483647 h 25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02" h="250">
                  <a:moveTo>
                    <a:pt x="54" y="244"/>
                  </a:moveTo>
                  <a:lnTo>
                    <a:pt x="54" y="244"/>
                  </a:lnTo>
                  <a:lnTo>
                    <a:pt x="58" y="222"/>
                  </a:lnTo>
                  <a:lnTo>
                    <a:pt x="68" y="170"/>
                  </a:lnTo>
                  <a:lnTo>
                    <a:pt x="64" y="170"/>
                  </a:lnTo>
                  <a:lnTo>
                    <a:pt x="64" y="166"/>
                  </a:lnTo>
                  <a:lnTo>
                    <a:pt x="68" y="168"/>
                  </a:lnTo>
                  <a:lnTo>
                    <a:pt x="70" y="166"/>
                  </a:lnTo>
                  <a:lnTo>
                    <a:pt x="68" y="164"/>
                  </a:lnTo>
                  <a:lnTo>
                    <a:pt x="66" y="164"/>
                  </a:lnTo>
                  <a:lnTo>
                    <a:pt x="70" y="162"/>
                  </a:lnTo>
                  <a:lnTo>
                    <a:pt x="70" y="158"/>
                  </a:lnTo>
                  <a:lnTo>
                    <a:pt x="72" y="156"/>
                  </a:lnTo>
                  <a:lnTo>
                    <a:pt x="74" y="138"/>
                  </a:lnTo>
                  <a:lnTo>
                    <a:pt x="76" y="138"/>
                  </a:lnTo>
                  <a:lnTo>
                    <a:pt x="88" y="86"/>
                  </a:lnTo>
                  <a:lnTo>
                    <a:pt x="90" y="74"/>
                  </a:lnTo>
                  <a:lnTo>
                    <a:pt x="92" y="62"/>
                  </a:lnTo>
                  <a:lnTo>
                    <a:pt x="98" y="44"/>
                  </a:lnTo>
                  <a:lnTo>
                    <a:pt x="100" y="32"/>
                  </a:lnTo>
                  <a:lnTo>
                    <a:pt x="102" y="20"/>
                  </a:lnTo>
                  <a:lnTo>
                    <a:pt x="102" y="16"/>
                  </a:lnTo>
                  <a:lnTo>
                    <a:pt x="100" y="12"/>
                  </a:lnTo>
                  <a:lnTo>
                    <a:pt x="98" y="10"/>
                  </a:lnTo>
                  <a:lnTo>
                    <a:pt x="92" y="8"/>
                  </a:lnTo>
                  <a:lnTo>
                    <a:pt x="70" y="4"/>
                  </a:lnTo>
                  <a:lnTo>
                    <a:pt x="60" y="0"/>
                  </a:lnTo>
                  <a:lnTo>
                    <a:pt x="58" y="0"/>
                  </a:lnTo>
                  <a:lnTo>
                    <a:pt x="54" y="2"/>
                  </a:lnTo>
                  <a:lnTo>
                    <a:pt x="52" y="12"/>
                  </a:lnTo>
                  <a:lnTo>
                    <a:pt x="48" y="32"/>
                  </a:lnTo>
                  <a:lnTo>
                    <a:pt x="36" y="84"/>
                  </a:lnTo>
                  <a:lnTo>
                    <a:pt x="24" y="134"/>
                  </a:lnTo>
                  <a:lnTo>
                    <a:pt x="18" y="160"/>
                  </a:lnTo>
                  <a:lnTo>
                    <a:pt x="14" y="184"/>
                  </a:lnTo>
                  <a:lnTo>
                    <a:pt x="0" y="238"/>
                  </a:lnTo>
                  <a:lnTo>
                    <a:pt x="4" y="240"/>
                  </a:lnTo>
                  <a:lnTo>
                    <a:pt x="8" y="240"/>
                  </a:lnTo>
                  <a:lnTo>
                    <a:pt x="10" y="238"/>
                  </a:lnTo>
                  <a:lnTo>
                    <a:pt x="14" y="238"/>
                  </a:lnTo>
                  <a:lnTo>
                    <a:pt x="20" y="246"/>
                  </a:lnTo>
                  <a:lnTo>
                    <a:pt x="26" y="246"/>
                  </a:lnTo>
                  <a:lnTo>
                    <a:pt x="48" y="250"/>
                  </a:lnTo>
                  <a:lnTo>
                    <a:pt x="52" y="248"/>
                  </a:lnTo>
                  <a:lnTo>
                    <a:pt x="54" y="244"/>
                  </a:lnTo>
                  <a:close/>
                  <a:moveTo>
                    <a:pt x="76" y="36"/>
                  </a:moveTo>
                  <a:lnTo>
                    <a:pt x="72" y="34"/>
                  </a:lnTo>
                  <a:lnTo>
                    <a:pt x="76" y="36"/>
                  </a:lnTo>
                  <a:close/>
                  <a:moveTo>
                    <a:pt x="78" y="44"/>
                  </a:moveTo>
                  <a:lnTo>
                    <a:pt x="78" y="44"/>
                  </a:lnTo>
                  <a:lnTo>
                    <a:pt x="76" y="48"/>
                  </a:lnTo>
                  <a:lnTo>
                    <a:pt x="72" y="48"/>
                  </a:lnTo>
                  <a:lnTo>
                    <a:pt x="74" y="46"/>
                  </a:lnTo>
                  <a:lnTo>
                    <a:pt x="78" y="44"/>
                  </a:lnTo>
                  <a:close/>
                  <a:moveTo>
                    <a:pt x="84" y="46"/>
                  </a:moveTo>
                  <a:lnTo>
                    <a:pt x="84" y="46"/>
                  </a:lnTo>
                  <a:lnTo>
                    <a:pt x="80" y="50"/>
                  </a:lnTo>
                  <a:lnTo>
                    <a:pt x="76" y="52"/>
                  </a:lnTo>
                  <a:lnTo>
                    <a:pt x="74" y="52"/>
                  </a:lnTo>
                  <a:lnTo>
                    <a:pt x="72" y="56"/>
                  </a:lnTo>
                  <a:lnTo>
                    <a:pt x="78" y="60"/>
                  </a:lnTo>
                  <a:lnTo>
                    <a:pt x="78" y="74"/>
                  </a:lnTo>
                  <a:lnTo>
                    <a:pt x="74" y="76"/>
                  </a:lnTo>
                  <a:lnTo>
                    <a:pt x="72" y="74"/>
                  </a:lnTo>
                  <a:lnTo>
                    <a:pt x="70" y="72"/>
                  </a:lnTo>
                  <a:lnTo>
                    <a:pt x="72" y="68"/>
                  </a:lnTo>
                  <a:lnTo>
                    <a:pt x="68" y="68"/>
                  </a:lnTo>
                  <a:lnTo>
                    <a:pt x="74" y="50"/>
                  </a:lnTo>
                  <a:lnTo>
                    <a:pt x="78" y="46"/>
                  </a:lnTo>
                  <a:lnTo>
                    <a:pt x="80" y="42"/>
                  </a:lnTo>
                  <a:lnTo>
                    <a:pt x="80" y="44"/>
                  </a:lnTo>
                  <a:lnTo>
                    <a:pt x="84" y="46"/>
                  </a:lnTo>
                  <a:close/>
                  <a:moveTo>
                    <a:pt x="74" y="84"/>
                  </a:moveTo>
                  <a:lnTo>
                    <a:pt x="74" y="84"/>
                  </a:lnTo>
                  <a:lnTo>
                    <a:pt x="72" y="82"/>
                  </a:lnTo>
                  <a:lnTo>
                    <a:pt x="70" y="84"/>
                  </a:lnTo>
                  <a:lnTo>
                    <a:pt x="70" y="78"/>
                  </a:lnTo>
                  <a:lnTo>
                    <a:pt x="72" y="76"/>
                  </a:lnTo>
                  <a:lnTo>
                    <a:pt x="74" y="76"/>
                  </a:lnTo>
                  <a:lnTo>
                    <a:pt x="74" y="84"/>
                  </a:lnTo>
                  <a:close/>
                  <a:moveTo>
                    <a:pt x="66" y="78"/>
                  </a:moveTo>
                  <a:lnTo>
                    <a:pt x="64" y="78"/>
                  </a:lnTo>
                  <a:lnTo>
                    <a:pt x="66" y="76"/>
                  </a:lnTo>
                  <a:lnTo>
                    <a:pt x="68" y="76"/>
                  </a:lnTo>
                  <a:lnTo>
                    <a:pt x="66" y="78"/>
                  </a:lnTo>
                  <a:close/>
                  <a:moveTo>
                    <a:pt x="66" y="84"/>
                  </a:moveTo>
                  <a:lnTo>
                    <a:pt x="64" y="84"/>
                  </a:lnTo>
                  <a:lnTo>
                    <a:pt x="64" y="82"/>
                  </a:lnTo>
                  <a:lnTo>
                    <a:pt x="68" y="82"/>
                  </a:lnTo>
                  <a:lnTo>
                    <a:pt x="66" y="84"/>
                  </a:lnTo>
                  <a:close/>
                  <a:moveTo>
                    <a:pt x="68" y="94"/>
                  </a:moveTo>
                  <a:lnTo>
                    <a:pt x="68" y="94"/>
                  </a:lnTo>
                  <a:lnTo>
                    <a:pt x="70" y="90"/>
                  </a:lnTo>
                  <a:lnTo>
                    <a:pt x="72" y="92"/>
                  </a:lnTo>
                  <a:lnTo>
                    <a:pt x="68" y="94"/>
                  </a:lnTo>
                  <a:close/>
                  <a:moveTo>
                    <a:pt x="62" y="102"/>
                  </a:moveTo>
                  <a:lnTo>
                    <a:pt x="58" y="100"/>
                  </a:lnTo>
                  <a:lnTo>
                    <a:pt x="64" y="92"/>
                  </a:lnTo>
                  <a:lnTo>
                    <a:pt x="64" y="100"/>
                  </a:lnTo>
                  <a:lnTo>
                    <a:pt x="62" y="102"/>
                  </a:lnTo>
                  <a:close/>
                  <a:moveTo>
                    <a:pt x="70" y="106"/>
                  </a:moveTo>
                  <a:lnTo>
                    <a:pt x="70" y="106"/>
                  </a:lnTo>
                  <a:lnTo>
                    <a:pt x="68" y="108"/>
                  </a:lnTo>
                  <a:lnTo>
                    <a:pt x="64" y="106"/>
                  </a:lnTo>
                  <a:lnTo>
                    <a:pt x="68" y="104"/>
                  </a:lnTo>
                  <a:lnTo>
                    <a:pt x="70" y="106"/>
                  </a:lnTo>
                  <a:close/>
                  <a:moveTo>
                    <a:pt x="70" y="112"/>
                  </a:moveTo>
                  <a:lnTo>
                    <a:pt x="70" y="112"/>
                  </a:lnTo>
                  <a:lnTo>
                    <a:pt x="64" y="114"/>
                  </a:lnTo>
                  <a:lnTo>
                    <a:pt x="62" y="110"/>
                  </a:lnTo>
                  <a:lnTo>
                    <a:pt x="70" y="112"/>
                  </a:lnTo>
                  <a:close/>
                  <a:moveTo>
                    <a:pt x="66" y="126"/>
                  </a:moveTo>
                  <a:lnTo>
                    <a:pt x="66" y="124"/>
                  </a:lnTo>
                  <a:lnTo>
                    <a:pt x="68" y="124"/>
                  </a:lnTo>
                  <a:lnTo>
                    <a:pt x="68" y="126"/>
                  </a:lnTo>
                  <a:lnTo>
                    <a:pt x="66" y="126"/>
                  </a:lnTo>
                  <a:close/>
                  <a:moveTo>
                    <a:pt x="64" y="144"/>
                  </a:moveTo>
                  <a:lnTo>
                    <a:pt x="62" y="144"/>
                  </a:lnTo>
                  <a:lnTo>
                    <a:pt x="62" y="140"/>
                  </a:lnTo>
                  <a:lnTo>
                    <a:pt x="64" y="140"/>
                  </a:lnTo>
                  <a:lnTo>
                    <a:pt x="64" y="144"/>
                  </a:lnTo>
                  <a:close/>
                  <a:moveTo>
                    <a:pt x="62" y="134"/>
                  </a:moveTo>
                  <a:lnTo>
                    <a:pt x="60" y="136"/>
                  </a:lnTo>
                  <a:lnTo>
                    <a:pt x="60" y="138"/>
                  </a:lnTo>
                  <a:lnTo>
                    <a:pt x="58" y="140"/>
                  </a:lnTo>
                  <a:lnTo>
                    <a:pt x="56" y="144"/>
                  </a:lnTo>
                  <a:lnTo>
                    <a:pt x="54" y="146"/>
                  </a:lnTo>
                  <a:lnTo>
                    <a:pt x="56" y="146"/>
                  </a:lnTo>
                  <a:lnTo>
                    <a:pt x="58" y="146"/>
                  </a:lnTo>
                  <a:lnTo>
                    <a:pt x="52" y="162"/>
                  </a:lnTo>
                  <a:lnTo>
                    <a:pt x="52" y="168"/>
                  </a:lnTo>
                  <a:lnTo>
                    <a:pt x="50" y="172"/>
                  </a:lnTo>
                  <a:lnTo>
                    <a:pt x="52" y="172"/>
                  </a:lnTo>
                  <a:lnTo>
                    <a:pt x="48" y="178"/>
                  </a:lnTo>
                  <a:lnTo>
                    <a:pt x="46" y="176"/>
                  </a:lnTo>
                  <a:lnTo>
                    <a:pt x="44" y="178"/>
                  </a:lnTo>
                  <a:lnTo>
                    <a:pt x="46" y="178"/>
                  </a:lnTo>
                  <a:lnTo>
                    <a:pt x="46" y="184"/>
                  </a:lnTo>
                  <a:lnTo>
                    <a:pt x="42" y="184"/>
                  </a:lnTo>
                  <a:lnTo>
                    <a:pt x="44" y="178"/>
                  </a:lnTo>
                  <a:lnTo>
                    <a:pt x="42" y="176"/>
                  </a:lnTo>
                  <a:lnTo>
                    <a:pt x="42" y="174"/>
                  </a:lnTo>
                  <a:lnTo>
                    <a:pt x="40" y="174"/>
                  </a:lnTo>
                  <a:lnTo>
                    <a:pt x="36" y="184"/>
                  </a:lnTo>
                  <a:lnTo>
                    <a:pt x="42" y="164"/>
                  </a:lnTo>
                  <a:lnTo>
                    <a:pt x="44" y="150"/>
                  </a:lnTo>
                  <a:lnTo>
                    <a:pt x="48" y="144"/>
                  </a:lnTo>
                  <a:lnTo>
                    <a:pt x="48" y="140"/>
                  </a:lnTo>
                  <a:lnTo>
                    <a:pt x="52" y="136"/>
                  </a:lnTo>
                  <a:lnTo>
                    <a:pt x="52" y="130"/>
                  </a:lnTo>
                  <a:lnTo>
                    <a:pt x="54" y="126"/>
                  </a:lnTo>
                  <a:lnTo>
                    <a:pt x="58" y="126"/>
                  </a:lnTo>
                  <a:lnTo>
                    <a:pt x="54" y="122"/>
                  </a:lnTo>
                  <a:lnTo>
                    <a:pt x="58" y="120"/>
                  </a:lnTo>
                  <a:lnTo>
                    <a:pt x="62" y="118"/>
                  </a:lnTo>
                  <a:lnTo>
                    <a:pt x="60" y="118"/>
                  </a:lnTo>
                  <a:lnTo>
                    <a:pt x="56" y="118"/>
                  </a:lnTo>
                  <a:lnTo>
                    <a:pt x="56" y="106"/>
                  </a:lnTo>
                  <a:lnTo>
                    <a:pt x="64" y="118"/>
                  </a:lnTo>
                  <a:lnTo>
                    <a:pt x="60" y="126"/>
                  </a:lnTo>
                  <a:lnTo>
                    <a:pt x="62" y="130"/>
                  </a:lnTo>
                  <a:lnTo>
                    <a:pt x="62" y="134"/>
                  </a:lnTo>
                  <a:close/>
                  <a:moveTo>
                    <a:pt x="62" y="166"/>
                  </a:moveTo>
                  <a:lnTo>
                    <a:pt x="58" y="166"/>
                  </a:lnTo>
                  <a:lnTo>
                    <a:pt x="60" y="162"/>
                  </a:lnTo>
                  <a:lnTo>
                    <a:pt x="62" y="166"/>
                  </a:lnTo>
                  <a:close/>
                  <a:moveTo>
                    <a:pt x="58" y="174"/>
                  </a:moveTo>
                  <a:lnTo>
                    <a:pt x="56" y="172"/>
                  </a:lnTo>
                  <a:lnTo>
                    <a:pt x="60" y="170"/>
                  </a:lnTo>
                  <a:lnTo>
                    <a:pt x="60" y="172"/>
                  </a:lnTo>
                  <a:lnTo>
                    <a:pt x="58" y="174"/>
                  </a:lnTo>
                  <a:close/>
                  <a:moveTo>
                    <a:pt x="54" y="176"/>
                  </a:moveTo>
                  <a:lnTo>
                    <a:pt x="52" y="174"/>
                  </a:lnTo>
                  <a:lnTo>
                    <a:pt x="54" y="174"/>
                  </a:lnTo>
                  <a:lnTo>
                    <a:pt x="54" y="176"/>
                  </a:lnTo>
                  <a:close/>
                  <a:moveTo>
                    <a:pt x="36" y="208"/>
                  </a:moveTo>
                  <a:lnTo>
                    <a:pt x="36" y="202"/>
                  </a:lnTo>
                  <a:lnTo>
                    <a:pt x="42" y="190"/>
                  </a:lnTo>
                  <a:lnTo>
                    <a:pt x="40" y="200"/>
                  </a:lnTo>
                  <a:lnTo>
                    <a:pt x="36" y="208"/>
                  </a:lnTo>
                  <a:close/>
                  <a:moveTo>
                    <a:pt x="74" y="60"/>
                  </a:moveTo>
                  <a:lnTo>
                    <a:pt x="74" y="60"/>
                  </a:lnTo>
                  <a:lnTo>
                    <a:pt x="72" y="62"/>
                  </a:lnTo>
                  <a:lnTo>
                    <a:pt x="76" y="64"/>
                  </a:lnTo>
                  <a:lnTo>
                    <a:pt x="74" y="60"/>
                  </a:lnTo>
                  <a:close/>
                  <a:moveTo>
                    <a:pt x="52" y="148"/>
                  </a:moveTo>
                  <a:lnTo>
                    <a:pt x="52" y="148"/>
                  </a:lnTo>
                  <a:lnTo>
                    <a:pt x="50" y="144"/>
                  </a:lnTo>
                  <a:lnTo>
                    <a:pt x="48" y="148"/>
                  </a:lnTo>
                  <a:lnTo>
                    <a:pt x="52" y="148"/>
                  </a:lnTo>
                  <a:close/>
                  <a:moveTo>
                    <a:pt x="50" y="154"/>
                  </a:moveTo>
                  <a:lnTo>
                    <a:pt x="46" y="156"/>
                  </a:lnTo>
                  <a:lnTo>
                    <a:pt x="50" y="156"/>
                  </a:lnTo>
                  <a:lnTo>
                    <a:pt x="50" y="154"/>
                  </a:lnTo>
                  <a:close/>
                  <a:moveTo>
                    <a:pt x="46" y="160"/>
                  </a:moveTo>
                  <a:lnTo>
                    <a:pt x="44" y="164"/>
                  </a:lnTo>
                  <a:lnTo>
                    <a:pt x="46" y="164"/>
                  </a:lnTo>
                  <a:lnTo>
                    <a:pt x="48" y="162"/>
                  </a:lnTo>
                  <a:lnTo>
                    <a:pt x="46" y="160"/>
                  </a:lnTo>
                  <a:close/>
                  <a:moveTo>
                    <a:pt x="44" y="170"/>
                  </a:moveTo>
                  <a:lnTo>
                    <a:pt x="44" y="172"/>
                  </a:lnTo>
                  <a:lnTo>
                    <a:pt x="46" y="172"/>
                  </a:lnTo>
                  <a:lnTo>
                    <a:pt x="46" y="170"/>
                  </a:lnTo>
                  <a:lnTo>
                    <a:pt x="44" y="170"/>
                  </a:lnTo>
                  <a:close/>
                </a:path>
              </a:pathLst>
            </a:custGeom>
            <a:solidFill>
              <a:srgbClr val="E00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46" name="Freeform 252"/>
            <p:cNvSpPr>
              <a:spLocks noEditPoints="1"/>
            </p:cNvSpPr>
            <p:nvPr userDrawn="1"/>
          </p:nvSpPr>
          <p:spPr bwMode="auto">
            <a:xfrm>
              <a:off x="6753225" y="4654550"/>
              <a:ext cx="298450" cy="406400"/>
            </a:xfrm>
            <a:custGeom>
              <a:avLst/>
              <a:gdLst>
                <a:gd name="T0" fmla="*/ 2147483647 w 188"/>
                <a:gd name="T1" fmla="*/ 2147483647 h 256"/>
                <a:gd name="T2" fmla="*/ 2147483647 w 188"/>
                <a:gd name="T3" fmla="*/ 2147483647 h 256"/>
                <a:gd name="T4" fmla="*/ 2147483647 w 188"/>
                <a:gd name="T5" fmla="*/ 2147483647 h 256"/>
                <a:gd name="T6" fmla="*/ 2147483647 w 188"/>
                <a:gd name="T7" fmla="*/ 2147483647 h 256"/>
                <a:gd name="T8" fmla="*/ 2147483647 w 188"/>
                <a:gd name="T9" fmla="*/ 2147483647 h 256"/>
                <a:gd name="T10" fmla="*/ 2147483647 w 188"/>
                <a:gd name="T11" fmla="*/ 2147483647 h 256"/>
                <a:gd name="T12" fmla="*/ 2147483647 w 188"/>
                <a:gd name="T13" fmla="*/ 2147483647 h 256"/>
                <a:gd name="T14" fmla="*/ 2147483647 w 188"/>
                <a:gd name="T15" fmla="*/ 2147483647 h 256"/>
                <a:gd name="T16" fmla="*/ 2147483647 w 188"/>
                <a:gd name="T17" fmla="*/ 2147483647 h 256"/>
                <a:gd name="T18" fmla="*/ 2147483647 w 188"/>
                <a:gd name="T19" fmla="*/ 2147483647 h 256"/>
                <a:gd name="T20" fmla="*/ 2147483647 w 188"/>
                <a:gd name="T21" fmla="*/ 2147483647 h 256"/>
                <a:gd name="T22" fmla="*/ 2147483647 w 188"/>
                <a:gd name="T23" fmla="*/ 2147483647 h 256"/>
                <a:gd name="T24" fmla="*/ 2147483647 w 188"/>
                <a:gd name="T25" fmla="*/ 2147483647 h 256"/>
                <a:gd name="T26" fmla="*/ 2147483647 w 188"/>
                <a:gd name="T27" fmla="*/ 2147483647 h 256"/>
                <a:gd name="T28" fmla="*/ 2147483647 w 188"/>
                <a:gd name="T29" fmla="*/ 2147483647 h 256"/>
                <a:gd name="T30" fmla="*/ 2147483647 w 188"/>
                <a:gd name="T31" fmla="*/ 2147483647 h 256"/>
                <a:gd name="T32" fmla="*/ 2147483647 w 188"/>
                <a:gd name="T33" fmla="*/ 2147483647 h 256"/>
                <a:gd name="T34" fmla="*/ 2147483647 w 188"/>
                <a:gd name="T35" fmla="*/ 2147483647 h 256"/>
                <a:gd name="T36" fmla="*/ 2147483647 w 188"/>
                <a:gd name="T37" fmla="*/ 2147483647 h 256"/>
                <a:gd name="T38" fmla="*/ 2147483647 w 188"/>
                <a:gd name="T39" fmla="*/ 2147483647 h 256"/>
                <a:gd name="T40" fmla="*/ 2147483647 w 188"/>
                <a:gd name="T41" fmla="*/ 2147483647 h 256"/>
                <a:gd name="T42" fmla="*/ 2147483647 w 188"/>
                <a:gd name="T43" fmla="*/ 2147483647 h 256"/>
                <a:gd name="T44" fmla="*/ 2147483647 w 188"/>
                <a:gd name="T45" fmla="*/ 2147483647 h 256"/>
                <a:gd name="T46" fmla="*/ 2147483647 w 188"/>
                <a:gd name="T47" fmla="*/ 2147483647 h 256"/>
                <a:gd name="T48" fmla="*/ 2147483647 w 188"/>
                <a:gd name="T49" fmla="*/ 2147483647 h 256"/>
                <a:gd name="T50" fmla="*/ 2147483647 w 188"/>
                <a:gd name="T51" fmla="*/ 2147483647 h 256"/>
                <a:gd name="T52" fmla="*/ 2147483647 w 188"/>
                <a:gd name="T53" fmla="*/ 2147483647 h 256"/>
                <a:gd name="T54" fmla="*/ 2147483647 w 188"/>
                <a:gd name="T55" fmla="*/ 2147483647 h 256"/>
                <a:gd name="T56" fmla="*/ 2147483647 w 188"/>
                <a:gd name="T57" fmla="*/ 2147483647 h 256"/>
                <a:gd name="T58" fmla="*/ 2147483647 w 188"/>
                <a:gd name="T59" fmla="*/ 2147483647 h 256"/>
                <a:gd name="T60" fmla="*/ 2147483647 w 188"/>
                <a:gd name="T61" fmla="*/ 2147483647 h 256"/>
                <a:gd name="T62" fmla="*/ 2147483647 w 188"/>
                <a:gd name="T63" fmla="*/ 2147483647 h 256"/>
                <a:gd name="T64" fmla="*/ 2147483647 w 188"/>
                <a:gd name="T65" fmla="*/ 2147483647 h 256"/>
                <a:gd name="T66" fmla="*/ 2147483647 w 188"/>
                <a:gd name="T67" fmla="*/ 2147483647 h 256"/>
                <a:gd name="T68" fmla="*/ 2147483647 w 188"/>
                <a:gd name="T69" fmla="*/ 2147483647 h 256"/>
                <a:gd name="T70" fmla="*/ 2147483647 w 188"/>
                <a:gd name="T71" fmla="*/ 2147483647 h 256"/>
                <a:gd name="T72" fmla="*/ 2147483647 w 188"/>
                <a:gd name="T73" fmla="*/ 2147483647 h 256"/>
                <a:gd name="T74" fmla="*/ 2147483647 w 188"/>
                <a:gd name="T75" fmla="*/ 2147483647 h 256"/>
                <a:gd name="T76" fmla="*/ 2147483647 w 188"/>
                <a:gd name="T77" fmla="*/ 2147483647 h 256"/>
                <a:gd name="T78" fmla="*/ 2147483647 w 188"/>
                <a:gd name="T79" fmla="*/ 2147483647 h 256"/>
                <a:gd name="T80" fmla="*/ 2147483647 w 188"/>
                <a:gd name="T81" fmla="*/ 2147483647 h 256"/>
                <a:gd name="T82" fmla="*/ 2147483647 w 188"/>
                <a:gd name="T83" fmla="*/ 2147483647 h 256"/>
                <a:gd name="T84" fmla="*/ 2147483647 w 188"/>
                <a:gd name="T85" fmla="*/ 2147483647 h 256"/>
                <a:gd name="T86" fmla="*/ 2147483647 w 188"/>
                <a:gd name="T87" fmla="*/ 2147483647 h 256"/>
                <a:gd name="T88" fmla="*/ 2147483647 w 188"/>
                <a:gd name="T89" fmla="*/ 2147483647 h 256"/>
                <a:gd name="T90" fmla="*/ 2147483647 w 188"/>
                <a:gd name="T91" fmla="*/ 2147483647 h 256"/>
                <a:gd name="T92" fmla="*/ 2147483647 w 188"/>
                <a:gd name="T93" fmla="*/ 2147483647 h 256"/>
                <a:gd name="T94" fmla="*/ 2147483647 w 188"/>
                <a:gd name="T95" fmla="*/ 2147483647 h 256"/>
                <a:gd name="T96" fmla="*/ 2147483647 w 188"/>
                <a:gd name="T97" fmla="*/ 2147483647 h 256"/>
                <a:gd name="T98" fmla="*/ 2147483647 w 188"/>
                <a:gd name="T99" fmla="*/ 2147483647 h 256"/>
                <a:gd name="T100" fmla="*/ 2147483647 w 188"/>
                <a:gd name="T101" fmla="*/ 2147483647 h 256"/>
                <a:gd name="T102" fmla="*/ 2147483647 w 188"/>
                <a:gd name="T103" fmla="*/ 2147483647 h 256"/>
                <a:gd name="T104" fmla="*/ 2147483647 w 188"/>
                <a:gd name="T105" fmla="*/ 2147483647 h 256"/>
                <a:gd name="T106" fmla="*/ 2147483647 w 188"/>
                <a:gd name="T107" fmla="*/ 2147483647 h 256"/>
                <a:gd name="T108" fmla="*/ 2147483647 w 188"/>
                <a:gd name="T109" fmla="*/ 2147483647 h 256"/>
                <a:gd name="T110" fmla="*/ 2147483647 w 188"/>
                <a:gd name="T111" fmla="*/ 2147483647 h 256"/>
                <a:gd name="T112" fmla="*/ 2147483647 w 188"/>
                <a:gd name="T113" fmla="*/ 2147483647 h 256"/>
                <a:gd name="T114" fmla="*/ 2147483647 w 188"/>
                <a:gd name="T115" fmla="*/ 2147483647 h 256"/>
                <a:gd name="T116" fmla="*/ 2147483647 w 188"/>
                <a:gd name="T117" fmla="*/ 2147483647 h 256"/>
                <a:gd name="T118" fmla="*/ 2147483647 w 188"/>
                <a:gd name="T119" fmla="*/ 2147483647 h 256"/>
                <a:gd name="T120" fmla="*/ 2147483647 w 188"/>
                <a:gd name="T121" fmla="*/ 2147483647 h 25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88" h="256">
                  <a:moveTo>
                    <a:pt x="184" y="108"/>
                  </a:moveTo>
                  <a:lnTo>
                    <a:pt x="184" y="108"/>
                  </a:lnTo>
                  <a:lnTo>
                    <a:pt x="188" y="90"/>
                  </a:lnTo>
                  <a:lnTo>
                    <a:pt x="188" y="76"/>
                  </a:lnTo>
                  <a:lnTo>
                    <a:pt x="186" y="62"/>
                  </a:lnTo>
                  <a:lnTo>
                    <a:pt x="184" y="52"/>
                  </a:lnTo>
                  <a:lnTo>
                    <a:pt x="178" y="42"/>
                  </a:lnTo>
                  <a:lnTo>
                    <a:pt x="172" y="34"/>
                  </a:lnTo>
                  <a:lnTo>
                    <a:pt x="162" y="28"/>
                  </a:lnTo>
                  <a:lnTo>
                    <a:pt x="152" y="22"/>
                  </a:lnTo>
                  <a:lnTo>
                    <a:pt x="120" y="12"/>
                  </a:lnTo>
                  <a:lnTo>
                    <a:pt x="86" y="4"/>
                  </a:lnTo>
                  <a:lnTo>
                    <a:pt x="66" y="2"/>
                  </a:lnTo>
                  <a:lnTo>
                    <a:pt x="58" y="0"/>
                  </a:lnTo>
                  <a:lnTo>
                    <a:pt x="54" y="0"/>
                  </a:lnTo>
                  <a:lnTo>
                    <a:pt x="52" y="2"/>
                  </a:lnTo>
                  <a:lnTo>
                    <a:pt x="48" y="10"/>
                  </a:lnTo>
                  <a:lnTo>
                    <a:pt x="44" y="30"/>
                  </a:lnTo>
                  <a:lnTo>
                    <a:pt x="40" y="50"/>
                  </a:lnTo>
                  <a:lnTo>
                    <a:pt x="40" y="60"/>
                  </a:lnTo>
                  <a:lnTo>
                    <a:pt x="34" y="74"/>
                  </a:lnTo>
                  <a:lnTo>
                    <a:pt x="30" y="88"/>
                  </a:lnTo>
                  <a:lnTo>
                    <a:pt x="2" y="214"/>
                  </a:lnTo>
                  <a:lnTo>
                    <a:pt x="0" y="222"/>
                  </a:lnTo>
                  <a:lnTo>
                    <a:pt x="0" y="230"/>
                  </a:lnTo>
                  <a:lnTo>
                    <a:pt x="4" y="238"/>
                  </a:lnTo>
                  <a:lnTo>
                    <a:pt x="6" y="240"/>
                  </a:lnTo>
                  <a:lnTo>
                    <a:pt x="10" y="242"/>
                  </a:lnTo>
                  <a:lnTo>
                    <a:pt x="16" y="242"/>
                  </a:lnTo>
                  <a:lnTo>
                    <a:pt x="26" y="242"/>
                  </a:lnTo>
                  <a:lnTo>
                    <a:pt x="32" y="244"/>
                  </a:lnTo>
                  <a:lnTo>
                    <a:pt x="36" y="248"/>
                  </a:lnTo>
                  <a:lnTo>
                    <a:pt x="44" y="250"/>
                  </a:lnTo>
                  <a:lnTo>
                    <a:pt x="48" y="250"/>
                  </a:lnTo>
                  <a:lnTo>
                    <a:pt x="76" y="256"/>
                  </a:lnTo>
                  <a:lnTo>
                    <a:pt x="96" y="256"/>
                  </a:lnTo>
                  <a:lnTo>
                    <a:pt x="106" y="256"/>
                  </a:lnTo>
                  <a:lnTo>
                    <a:pt x="116" y="252"/>
                  </a:lnTo>
                  <a:lnTo>
                    <a:pt x="128" y="248"/>
                  </a:lnTo>
                  <a:lnTo>
                    <a:pt x="138" y="240"/>
                  </a:lnTo>
                  <a:lnTo>
                    <a:pt x="146" y="236"/>
                  </a:lnTo>
                  <a:lnTo>
                    <a:pt x="150" y="226"/>
                  </a:lnTo>
                  <a:lnTo>
                    <a:pt x="156" y="216"/>
                  </a:lnTo>
                  <a:lnTo>
                    <a:pt x="162" y="202"/>
                  </a:lnTo>
                  <a:lnTo>
                    <a:pt x="174" y="156"/>
                  </a:lnTo>
                  <a:lnTo>
                    <a:pt x="184" y="108"/>
                  </a:lnTo>
                  <a:close/>
                  <a:moveTo>
                    <a:pt x="168" y="60"/>
                  </a:moveTo>
                  <a:lnTo>
                    <a:pt x="168" y="60"/>
                  </a:lnTo>
                  <a:lnTo>
                    <a:pt x="162" y="60"/>
                  </a:lnTo>
                  <a:lnTo>
                    <a:pt x="164" y="54"/>
                  </a:lnTo>
                  <a:lnTo>
                    <a:pt x="168" y="60"/>
                  </a:lnTo>
                  <a:close/>
                  <a:moveTo>
                    <a:pt x="174" y="68"/>
                  </a:moveTo>
                  <a:lnTo>
                    <a:pt x="174" y="68"/>
                  </a:lnTo>
                  <a:lnTo>
                    <a:pt x="172" y="70"/>
                  </a:lnTo>
                  <a:lnTo>
                    <a:pt x="172" y="72"/>
                  </a:lnTo>
                  <a:lnTo>
                    <a:pt x="172" y="74"/>
                  </a:lnTo>
                  <a:lnTo>
                    <a:pt x="168" y="76"/>
                  </a:lnTo>
                  <a:lnTo>
                    <a:pt x="168" y="80"/>
                  </a:lnTo>
                  <a:lnTo>
                    <a:pt x="168" y="84"/>
                  </a:lnTo>
                  <a:lnTo>
                    <a:pt x="166" y="84"/>
                  </a:lnTo>
                  <a:lnTo>
                    <a:pt x="168" y="78"/>
                  </a:lnTo>
                  <a:lnTo>
                    <a:pt x="164" y="76"/>
                  </a:lnTo>
                  <a:lnTo>
                    <a:pt x="166" y="76"/>
                  </a:lnTo>
                  <a:lnTo>
                    <a:pt x="170" y="70"/>
                  </a:lnTo>
                  <a:lnTo>
                    <a:pt x="172" y="62"/>
                  </a:lnTo>
                  <a:lnTo>
                    <a:pt x="172" y="56"/>
                  </a:lnTo>
                  <a:lnTo>
                    <a:pt x="170" y="54"/>
                  </a:lnTo>
                  <a:lnTo>
                    <a:pt x="176" y="56"/>
                  </a:lnTo>
                  <a:lnTo>
                    <a:pt x="174" y="58"/>
                  </a:lnTo>
                  <a:lnTo>
                    <a:pt x="176" y="62"/>
                  </a:lnTo>
                  <a:lnTo>
                    <a:pt x="172" y="66"/>
                  </a:lnTo>
                  <a:lnTo>
                    <a:pt x="174" y="68"/>
                  </a:lnTo>
                  <a:close/>
                  <a:moveTo>
                    <a:pt x="174" y="82"/>
                  </a:moveTo>
                  <a:lnTo>
                    <a:pt x="174" y="80"/>
                  </a:lnTo>
                  <a:lnTo>
                    <a:pt x="176" y="82"/>
                  </a:lnTo>
                  <a:lnTo>
                    <a:pt x="174" y="82"/>
                  </a:lnTo>
                  <a:close/>
                  <a:moveTo>
                    <a:pt x="164" y="68"/>
                  </a:moveTo>
                  <a:lnTo>
                    <a:pt x="160" y="68"/>
                  </a:lnTo>
                  <a:lnTo>
                    <a:pt x="162" y="64"/>
                  </a:lnTo>
                  <a:lnTo>
                    <a:pt x="164" y="64"/>
                  </a:lnTo>
                  <a:lnTo>
                    <a:pt x="164" y="68"/>
                  </a:lnTo>
                  <a:close/>
                  <a:moveTo>
                    <a:pt x="150" y="46"/>
                  </a:moveTo>
                  <a:lnTo>
                    <a:pt x="150" y="46"/>
                  </a:lnTo>
                  <a:lnTo>
                    <a:pt x="148" y="38"/>
                  </a:lnTo>
                  <a:lnTo>
                    <a:pt x="148" y="40"/>
                  </a:lnTo>
                  <a:lnTo>
                    <a:pt x="146" y="40"/>
                  </a:lnTo>
                  <a:lnTo>
                    <a:pt x="144" y="40"/>
                  </a:lnTo>
                  <a:lnTo>
                    <a:pt x="142" y="40"/>
                  </a:lnTo>
                  <a:lnTo>
                    <a:pt x="142" y="44"/>
                  </a:lnTo>
                  <a:lnTo>
                    <a:pt x="136" y="52"/>
                  </a:lnTo>
                  <a:lnTo>
                    <a:pt x="136" y="50"/>
                  </a:lnTo>
                  <a:lnTo>
                    <a:pt x="136" y="44"/>
                  </a:lnTo>
                  <a:lnTo>
                    <a:pt x="136" y="40"/>
                  </a:lnTo>
                  <a:lnTo>
                    <a:pt x="138" y="40"/>
                  </a:lnTo>
                  <a:lnTo>
                    <a:pt x="140" y="36"/>
                  </a:lnTo>
                  <a:lnTo>
                    <a:pt x="142" y="32"/>
                  </a:lnTo>
                  <a:lnTo>
                    <a:pt x="148" y="36"/>
                  </a:lnTo>
                  <a:lnTo>
                    <a:pt x="154" y="38"/>
                  </a:lnTo>
                  <a:lnTo>
                    <a:pt x="150" y="46"/>
                  </a:lnTo>
                  <a:close/>
                  <a:moveTo>
                    <a:pt x="128" y="34"/>
                  </a:moveTo>
                  <a:lnTo>
                    <a:pt x="128" y="34"/>
                  </a:lnTo>
                  <a:lnTo>
                    <a:pt x="126" y="34"/>
                  </a:lnTo>
                  <a:lnTo>
                    <a:pt x="122" y="38"/>
                  </a:lnTo>
                  <a:lnTo>
                    <a:pt x="122" y="32"/>
                  </a:lnTo>
                  <a:lnTo>
                    <a:pt x="124" y="28"/>
                  </a:lnTo>
                  <a:lnTo>
                    <a:pt x="130" y="28"/>
                  </a:lnTo>
                  <a:lnTo>
                    <a:pt x="128" y="34"/>
                  </a:lnTo>
                  <a:close/>
                  <a:moveTo>
                    <a:pt x="142" y="64"/>
                  </a:moveTo>
                  <a:lnTo>
                    <a:pt x="142" y="62"/>
                  </a:lnTo>
                  <a:lnTo>
                    <a:pt x="146" y="58"/>
                  </a:lnTo>
                  <a:lnTo>
                    <a:pt x="148" y="58"/>
                  </a:lnTo>
                  <a:lnTo>
                    <a:pt x="142" y="64"/>
                  </a:lnTo>
                  <a:close/>
                  <a:moveTo>
                    <a:pt x="140" y="62"/>
                  </a:moveTo>
                  <a:lnTo>
                    <a:pt x="140" y="60"/>
                  </a:lnTo>
                  <a:lnTo>
                    <a:pt x="142" y="58"/>
                  </a:lnTo>
                  <a:lnTo>
                    <a:pt x="142" y="60"/>
                  </a:lnTo>
                  <a:lnTo>
                    <a:pt x="140" y="62"/>
                  </a:lnTo>
                  <a:close/>
                  <a:moveTo>
                    <a:pt x="162" y="88"/>
                  </a:moveTo>
                  <a:lnTo>
                    <a:pt x="162" y="88"/>
                  </a:lnTo>
                  <a:lnTo>
                    <a:pt x="156" y="90"/>
                  </a:lnTo>
                  <a:lnTo>
                    <a:pt x="156" y="88"/>
                  </a:lnTo>
                  <a:lnTo>
                    <a:pt x="156" y="82"/>
                  </a:lnTo>
                  <a:lnTo>
                    <a:pt x="160" y="84"/>
                  </a:lnTo>
                  <a:lnTo>
                    <a:pt x="162" y="88"/>
                  </a:lnTo>
                  <a:close/>
                  <a:moveTo>
                    <a:pt x="118" y="30"/>
                  </a:moveTo>
                  <a:lnTo>
                    <a:pt x="118" y="30"/>
                  </a:lnTo>
                  <a:lnTo>
                    <a:pt x="110" y="34"/>
                  </a:lnTo>
                  <a:lnTo>
                    <a:pt x="110" y="28"/>
                  </a:lnTo>
                  <a:lnTo>
                    <a:pt x="112" y="24"/>
                  </a:lnTo>
                  <a:lnTo>
                    <a:pt x="120" y="26"/>
                  </a:lnTo>
                  <a:lnTo>
                    <a:pt x="118" y="30"/>
                  </a:lnTo>
                  <a:close/>
                  <a:moveTo>
                    <a:pt x="152" y="106"/>
                  </a:moveTo>
                  <a:lnTo>
                    <a:pt x="152" y="104"/>
                  </a:lnTo>
                  <a:lnTo>
                    <a:pt x="154" y="100"/>
                  </a:lnTo>
                  <a:lnTo>
                    <a:pt x="156" y="102"/>
                  </a:lnTo>
                  <a:lnTo>
                    <a:pt x="152" y="106"/>
                  </a:lnTo>
                  <a:close/>
                  <a:moveTo>
                    <a:pt x="102" y="32"/>
                  </a:moveTo>
                  <a:lnTo>
                    <a:pt x="92" y="28"/>
                  </a:lnTo>
                  <a:lnTo>
                    <a:pt x="90" y="30"/>
                  </a:lnTo>
                  <a:lnTo>
                    <a:pt x="84" y="28"/>
                  </a:lnTo>
                  <a:lnTo>
                    <a:pt x="84" y="22"/>
                  </a:lnTo>
                  <a:lnTo>
                    <a:pt x="86" y="18"/>
                  </a:lnTo>
                  <a:lnTo>
                    <a:pt x="92" y="18"/>
                  </a:lnTo>
                  <a:lnTo>
                    <a:pt x="98" y="22"/>
                  </a:lnTo>
                  <a:lnTo>
                    <a:pt x="100" y="22"/>
                  </a:lnTo>
                  <a:lnTo>
                    <a:pt x="104" y="26"/>
                  </a:lnTo>
                  <a:lnTo>
                    <a:pt x="102" y="32"/>
                  </a:lnTo>
                  <a:close/>
                  <a:moveTo>
                    <a:pt x="150" y="118"/>
                  </a:moveTo>
                  <a:lnTo>
                    <a:pt x="148" y="118"/>
                  </a:lnTo>
                  <a:lnTo>
                    <a:pt x="152" y="114"/>
                  </a:lnTo>
                  <a:lnTo>
                    <a:pt x="152" y="116"/>
                  </a:lnTo>
                  <a:lnTo>
                    <a:pt x="150" y="118"/>
                  </a:lnTo>
                  <a:close/>
                  <a:moveTo>
                    <a:pt x="152" y="142"/>
                  </a:moveTo>
                  <a:lnTo>
                    <a:pt x="152" y="142"/>
                  </a:lnTo>
                  <a:lnTo>
                    <a:pt x="148" y="144"/>
                  </a:lnTo>
                  <a:lnTo>
                    <a:pt x="144" y="144"/>
                  </a:lnTo>
                  <a:lnTo>
                    <a:pt x="148" y="134"/>
                  </a:lnTo>
                  <a:lnTo>
                    <a:pt x="148" y="132"/>
                  </a:lnTo>
                  <a:lnTo>
                    <a:pt x="150" y="134"/>
                  </a:lnTo>
                  <a:lnTo>
                    <a:pt x="152" y="142"/>
                  </a:lnTo>
                  <a:close/>
                  <a:moveTo>
                    <a:pt x="68" y="18"/>
                  </a:moveTo>
                  <a:lnTo>
                    <a:pt x="68" y="18"/>
                  </a:lnTo>
                  <a:lnTo>
                    <a:pt x="66" y="20"/>
                  </a:lnTo>
                  <a:lnTo>
                    <a:pt x="62" y="22"/>
                  </a:lnTo>
                  <a:lnTo>
                    <a:pt x="64" y="16"/>
                  </a:lnTo>
                  <a:lnTo>
                    <a:pt x="68" y="16"/>
                  </a:lnTo>
                  <a:lnTo>
                    <a:pt x="68" y="18"/>
                  </a:lnTo>
                  <a:close/>
                  <a:moveTo>
                    <a:pt x="146" y="130"/>
                  </a:moveTo>
                  <a:lnTo>
                    <a:pt x="146" y="130"/>
                  </a:lnTo>
                  <a:lnTo>
                    <a:pt x="144" y="138"/>
                  </a:lnTo>
                  <a:lnTo>
                    <a:pt x="144" y="140"/>
                  </a:lnTo>
                  <a:lnTo>
                    <a:pt x="140" y="140"/>
                  </a:lnTo>
                  <a:lnTo>
                    <a:pt x="138" y="140"/>
                  </a:lnTo>
                  <a:lnTo>
                    <a:pt x="136" y="140"/>
                  </a:lnTo>
                  <a:lnTo>
                    <a:pt x="134" y="136"/>
                  </a:lnTo>
                  <a:lnTo>
                    <a:pt x="138" y="134"/>
                  </a:lnTo>
                  <a:lnTo>
                    <a:pt x="140" y="132"/>
                  </a:lnTo>
                  <a:lnTo>
                    <a:pt x="146" y="130"/>
                  </a:lnTo>
                  <a:close/>
                  <a:moveTo>
                    <a:pt x="140" y="150"/>
                  </a:moveTo>
                  <a:lnTo>
                    <a:pt x="136" y="152"/>
                  </a:lnTo>
                  <a:lnTo>
                    <a:pt x="138" y="146"/>
                  </a:lnTo>
                  <a:lnTo>
                    <a:pt x="142" y="144"/>
                  </a:lnTo>
                  <a:lnTo>
                    <a:pt x="140" y="150"/>
                  </a:lnTo>
                  <a:close/>
                  <a:moveTo>
                    <a:pt x="136" y="146"/>
                  </a:moveTo>
                  <a:lnTo>
                    <a:pt x="134" y="146"/>
                  </a:lnTo>
                  <a:lnTo>
                    <a:pt x="136" y="142"/>
                  </a:lnTo>
                  <a:lnTo>
                    <a:pt x="138" y="144"/>
                  </a:lnTo>
                  <a:lnTo>
                    <a:pt x="136" y="146"/>
                  </a:lnTo>
                  <a:close/>
                  <a:moveTo>
                    <a:pt x="80" y="50"/>
                  </a:moveTo>
                  <a:lnTo>
                    <a:pt x="80" y="50"/>
                  </a:lnTo>
                  <a:lnTo>
                    <a:pt x="76" y="64"/>
                  </a:lnTo>
                  <a:lnTo>
                    <a:pt x="74" y="66"/>
                  </a:lnTo>
                  <a:lnTo>
                    <a:pt x="72" y="62"/>
                  </a:lnTo>
                  <a:lnTo>
                    <a:pt x="76" y="60"/>
                  </a:lnTo>
                  <a:lnTo>
                    <a:pt x="70" y="56"/>
                  </a:lnTo>
                  <a:lnTo>
                    <a:pt x="74" y="54"/>
                  </a:lnTo>
                  <a:lnTo>
                    <a:pt x="80" y="44"/>
                  </a:lnTo>
                  <a:lnTo>
                    <a:pt x="80" y="50"/>
                  </a:lnTo>
                  <a:close/>
                  <a:moveTo>
                    <a:pt x="72" y="88"/>
                  </a:moveTo>
                  <a:lnTo>
                    <a:pt x="72" y="88"/>
                  </a:lnTo>
                  <a:lnTo>
                    <a:pt x="66" y="90"/>
                  </a:lnTo>
                  <a:lnTo>
                    <a:pt x="68" y="84"/>
                  </a:lnTo>
                  <a:lnTo>
                    <a:pt x="66" y="80"/>
                  </a:lnTo>
                  <a:lnTo>
                    <a:pt x="64" y="78"/>
                  </a:lnTo>
                  <a:lnTo>
                    <a:pt x="70" y="74"/>
                  </a:lnTo>
                  <a:lnTo>
                    <a:pt x="72" y="66"/>
                  </a:lnTo>
                  <a:lnTo>
                    <a:pt x="76" y="70"/>
                  </a:lnTo>
                  <a:lnTo>
                    <a:pt x="72" y="88"/>
                  </a:lnTo>
                  <a:close/>
                  <a:moveTo>
                    <a:pt x="148" y="196"/>
                  </a:moveTo>
                  <a:lnTo>
                    <a:pt x="148" y="196"/>
                  </a:lnTo>
                  <a:lnTo>
                    <a:pt x="144" y="204"/>
                  </a:lnTo>
                  <a:lnTo>
                    <a:pt x="140" y="206"/>
                  </a:lnTo>
                  <a:lnTo>
                    <a:pt x="144" y="202"/>
                  </a:lnTo>
                  <a:lnTo>
                    <a:pt x="142" y="198"/>
                  </a:lnTo>
                  <a:lnTo>
                    <a:pt x="138" y="200"/>
                  </a:lnTo>
                  <a:lnTo>
                    <a:pt x="140" y="198"/>
                  </a:lnTo>
                  <a:lnTo>
                    <a:pt x="136" y="196"/>
                  </a:lnTo>
                  <a:lnTo>
                    <a:pt x="138" y="190"/>
                  </a:lnTo>
                  <a:lnTo>
                    <a:pt x="148" y="186"/>
                  </a:lnTo>
                  <a:lnTo>
                    <a:pt x="148" y="190"/>
                  </a:lnTo>
                  <a:lnTo>
                    <a:pt x="146" y="194"/>
                  </a:lnTo>
                  <a:lnTo>
                    <a:pt x="148" y="196"/>
                  </a:lnTo>
                  <a:close/>
                  <a:moveTo>
                    <a:pt x="140" y="98"/>
                  </a:moveTo>
                  <a:lnTo>
                    <a:pt x="140" y="98"/>
                  </a:lnTo>
                  <a:lnTo>
                    <a:pt x="130" y="136"/>
                  </a:lnTo>
                  <a:lnTo>
                    <a:pt x="118" y="174"/>
                  </a:lnTo>
                  <a:lnTo>
                    <a:pt x="114" y="194"/>
                  </a:lnTo>
                  <a:lnTo>
                    <a:pt x="110" y="204"/>
                  </a:lnTo>
                  <a:lnTo>
                    <a:pt x="106" y="212"/>
                  </a:lnTo>
                  <a:lnTo>
                    <a:pt x="98" y="216"/>
                  </a:lnTo>
                  <a:lnTo>
                    <a:pt x="92" y="218"/>
                  </a:lnTo>
                  <a:lnTo>
                    <a:pt x="82" y="216"/>
                  </a:lnTo>
                  <a:lnTo>
                    <a:pt x="78" y="218"/>
                  </a:lnTo>
                  <a:lnTo>
                    <a:pt x="66" y="214"/>
                  </a:lnTo>
                  <a:lnTo>
                    <a:pt x="54" y="210"/>
                  </a:lnTo>
                  <a:lnTo>
                    <a:pt x="78" y="112"/>
                  </a:lnTo>
                  <a:lnTo>
                    <a:pt x="78" y="110"/>
                  </a:lnTo>
                  <a:lnTo>
                    <a:pt x="78" y="108"/>
                  </a:lnTo>
                  <a:lnTo>
                    <a:pt x="82" y="90"/>
                  </a:lnTo>
                  <a:lnTo>
                    <a:pt x="92" y="50"/>
                  </a:lnTo>
                  <a:lnTo>
                    <a:pt x="112" y="54"/>
                  </a:lnTo>
                  <a:lnTo>
                    <a:pt x="116" y="54"/>
                  </a:lnTo>
                  <a:lnTo>
                    <a:pt x="124" y="56"/>
                  </a:lnTo>
                  <a:lnTo>
                    <a:pt x="132" y="60"/>
                  </a:lnTo>
                  <a:lnTo>
                    <a:pt x="136" y="64"/>
                  </a:lnTo>
                  <a:lnTo>
                    <a:pt x="140" y="70"/>
                  </a:lnTo>
                  <a:lnTo>
                    <a:pt x="142" y="76"/>
                  </a:lnTo>
                  <a:lnTo>
                    <a:pt x="142" y="82"/>
                  </a:lnTo>
                  <a:lnTo>
                    <a:pt x="140" y="98"/>
                  </a:lnTo>
                  <a:close/>
                  <a:moveTo>
                    <a:pt x="138" y="206"/>
                  </a:moveTo>
                  <a:lnTo>
                    <a:pt x="138" y="206"/>
                  </a:lnTo>
                  <a:lnTo>
                    <a:pt x="132" y="206"/>
                  </a:lnTo>
                  <a:lnTo>
                    <a:pt x="134" y="196"/>
                  </a:lnTo>
                  <a:lnTo>
                    <a:pt x="136" y="202"/>
                  </a:lnTo>
                  <a:lnTo>
                    <a:pt x="138" y="206"/>
                  </a:lnTo>
                  <a:close/>
                  <a:moveTo>
                    <a:pt x="70" y="98"/>
                  </a:moveTo>
                  <a:lnTo>
                    <a:pt x="70" y="98"/>
                  </a:lnTo>
                  <a:lnTo>
                    <a:pt x="62" y="106"/>
                  </a:lnTo>
                  <a:lnTo>
                    <a:pt x="66" y="100"/>
                  </a:lnTo>
                  <a:lnTo>
                    <a:pt x="70" y="98"/>
                  </a:lnTo>
                  <a:close/>
                  <a:moveTo>
                    <a:pt x="122" y="216"/>
                  </a:moveTo>
                  <a:lnTo>
                    <a:pt x="122" y="214"/>
                  </a:lnTo>
                  <a:lnTo>
                    <a:pt x="124" y="212"/>
                  </a:lnTo>
                  <a:lnTo>
                    <a:pt x="126" y="214"/>
                  </a:lnTo>
                  <a:lnTo>
                    <a:pt x="122" y="216"/>
                  </a:lnTo>
                  <a:close/>
                  <a:moveTo>
                    <a:pt x="120" y="230"/>
                  </a:moveTo>
                  <a:lnTo>
                    <a:pt x="118" y="228"/>
                  </a:lnTo>
                  <a:lnTo>
                    <a:pt x="122" y="226"/>
                  </a:lnTo>
                  <a:lnTo>
                    <a:pt x="120" y="230"/>
                  </a:lnTo>
                  <a:close/>
                  <a:moveTo>
                    <a:pt x="66" y="126"/>
                  </a:moveTo>
                  <a:lnTo>
                    <a:pt x="66" y="126"/>
                  </a:lnTo>
                  <a:lnTo>
                    <a:pt x="64" y="130"/>
                  </a:lnTo>
                  <a:lnTo>
                    <a:pt x="62" y="138"/>
                  </a:lnTo>
                  <a:lnTo>
                    <a:pt x="62" y="140"/>
                  </a:lnTo>
                  <a:lnTo>
                    <a:pt x="62" y="142"/>
                  </a:lnTo>
                  <a:lnTo>
                    <a:pt x="58" y="148"/>
                  </a:lnTo>
                  <a:lnTo>
                    <a:pt x="56" y="156"/>
                  </a:lnTo>
                  <a:lnTo>
                    <a:pt x="54" y="168"/>
                  </a:lnTo>
                  <a:lnTo>
                    <a:pt x="54" y="174"/>
                  </a:lnTo>
                  <a:lnTo>
                    <a:pt x="50" y="178"/>
                  </a:lnTo>
                  <a:lnTo>
                    <a:pt x="50" y="182"/>
                  </a:lnTo>
                  <a:lnTo>
                    <a:pt x="48" y="186"/>
                  </a:lnTo>
                  <a:lnTo>
                    <a:pt x="44" y="184"/>
                  </a:lnTo>
                  <a:lnTo>
                    <a:pt x="42" y="184"/>
                  </a:lnTo>
                  <a:lnTo>
                    <a:pt x="44" y="186"/>
                  </a:lnTo>
                  <a:lnTo>
                    <a:pt x="46" y="188"/>
                  </a:lnTo>
                  <a:lnTo>
                    <a:pt x="48" y="188"/>
                  </a:lnTo>
                  <a:lnTo>
                    <a:pt x="46" y="196"/>
                  </a:lnTo>
                  <a:lnTo>
                    <a:pt x="46" y="198"/>
                  </a:lnTo>
                  <a:lnTo>
                    <a:pt x="44" y="196"/>
                  </a:lnTo>
                  <a:lnTo>
                    <a:pt x="40" y="196"/>
                  </a:lnTo>
                  <a:lnTo>
                    <a:pt x="42" y="188"/>
                  </a:lnTo>
                  <a:lnTo>
                    <a:pt x="42" y="186"/>
                  </a:lnTo>
                  <a:lnTo>
                    <a:pt x="36" y="184"/>
                  </a:lnTo>
                  <a:lnTo>
                    <a:pt x="38" y="184"/>
                  </a:lnTo>
                  <a:lnTo>
                    <a:pt x="40" y="180"/>
                  </a:lnTo>
                  <a:lnTo>
                    <a:pt x="38" y="174"/>
                  </a:lnTo>
                  <a:lnTo>
                    <a:pt x="42" y="170"/>
                  </a:lnTo>
                  <a:lnTo>
                    <a:pt x="44" y="166"/>
                  </a:lnTo>
                  <a:lnTo>
                    <a:pt x="56" y="140"/>
                  </a:lnTo>
                  <a:lnTo>
                    <a:pt x="52" y="138"/>
                  </a:lnTo>
                  <a:lnTo>
                    <a:pt x="52" y="136"/>
                  </a:lnTo>
                  <a:lnTo>
                    <a:pt x="56" y="134"/>
                  </a:lnTo>
                  <a:lnTo>
                    <a:pt x="56" y="132"/>
                  </a:lnTo>
                  <a:lnTo>
                    <a:pt x="58" y="130"/>
                  </a:lnTo>
                  <a:lnTo>
                    <a:pt x="54" y="126"/>
                  </a:lnTo>
                  <a:lnTo>
                    <a:pt x="62" y="122"/>
                  </a:lnTo>
                  <a:lnTo>
                    <a:pt x="62" y="116"/>
                  </a:lnTo>
                  <a:lnTo>
                    <a:pt x="60" y="108"/>
                  </a:lnTo>
                  <a:lnTo>
                    <a:pt x="66" y="108"/>
                  </a:lnTo>
                  <a:lnTo>
                    <a:pt x="64" y="118"/>
                  </a:lnTo>
                  <a:lnTo>
                    <a:pt x="66" y="126"/>
                  </a:lnTo>
                  <a:close/>
                  <a:moveTo>
                    <a:pt x="98" y="230"/>
                  </a:moveTo>
                  <a:lnTo>
                    <a:pt x="98" y="230"/>
                  </a:lnTo>
                  <a:lnTo>
                    <a:pt x="92" y="246"/>
                  </a:lnTo>
                  <a:lnTo>
                    <a:pt x="88" y="248"/>
                  </a:lnTo>
                  <a:lnTo>
                    <a:pt x="86" y="248"/>
                  </a:lnTo>
                  <a:lnTo>
                    <a:pt x="84" y="244"/>
                  </a:lnTo>
                  <a:lnTo>
                    <a:pt x="80" y="244"/>
                  </a:lnTo>
                  <a:lnTo>
                    <a:pt x="78" y="246"/>
                  </a:lnTo>
                  <a:lnTo>
                    <a:pt x="78" y="234"/>
                  </a:lnTo>
                  <a:lnTo>
                    <a:pt x="70" y="232"/>
                  </a:lnTo>
                  <a:lnTo>
                    <a:pt x="88" y="230"/>
                  </a:lnTo>
                  <a:lnTo>
                    <a:pt x="98" y="230"/>
                  </a:lnTo>
                  <a:close/>
                  <a:moveTo>
                    <a:pt x="44" y="216"/>
                  </a:moveTo>
                  <a:lnTo>
                    <a:pt x="44" y="216"/>
                  </a:lnTo>
                  <a:lnTo>
                    <a:pt x="42" y="218"/>
                  </a:lnTo>
                  <a:lnTo>
                    <a:pt x="40" y="220"/>
                  </a:lnTo>
                  <a:lnTo>
                    <a:pt x="40" y="226"/>
                  </a:lnTo>
                  <a:lnTo>
                    <a:pt x="38" y="230"/>
                  </a:lnTo>
                  <a:lnTo>
                    <a:pt x="38" y="216"/>
                  </a:lnTo>
                  <a:lnTo>
                    <a:pt x="32" y="226"/>
                  </a:lnTo>
                  <a:lnTo>
                    <a:pt x="30" y="226"/>
                  </a:lnTo>
                  <a:lnTo>
                    <a:pt x="34" y="212"/>
                  </a:lnTo>
                  <a:lnTo>
                    <a:pt x="38" y="204"/>
                  </a:lnTo>
                  <a:lnTo>
                    <a:pt x="42" y="204"/>
                  </a:lnTo>
                  <a:lnTo>
                    <a:pt x="36" y="206"/>
                  </a:lnTo>
                  <a:lnTo>
                    <a:pt x="36" y="210"/>
                  </a:lnTo>
                  <a:lnTo>
                    <a:pt x="42" y="210"/>
                  </a:lnTo>
                  <a:lnTo>
                    <a:pt x="42" y="214"/>
                  </a:lnTo>
                  <a:lnTo>
                    <a:pt x="44" y="216"/>
                  </a:lnTo>
                  <a:close/>
                </a:path>
              </a:pathLst>
            </a:custGeom>
            <a:solidFill>
              <a:srgbClr val="E00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47" name="Freeform 253"/>
            <p:cNvSpPr>
              <a:spLocks noEditPoints="1"/>
            </p:cNvSpPr>
            <p:nvPr userDrawn="1"/>
          </p:nvSpPr>
          <p:spPr bwMode="auto">
            <a:xfrm>
              <a:off x="7032625" y="4718050"/>
              <a:ext cx="279400" cy="422275"/>
            </a:xfrm>
            <a:custGeom>
              <a:avLst/>
              <a:gdLst>
                <a:gd name="T0" fmla="*/ 2147483647 w 176"/>
                <a:gd name="T1" fmla="*/ 2147483647 h 266"/>
                <a:gd name="T2" fmla="*/ 2147483647 w 176"/>
                <a:gd name="T3" fmla="*/ 2147483647 h 266"/>
                <a:gd name="T4" fmla="*/ 2147483647 w 176"/>
                <a:gd name="T5" fmla="*/ 2147483647 h 266"/>
                <a:gd name="T6" fmla="*/ 2147483647 w 176"/>
                <a:gd name="T7" fmla="*/ 2147483647 h 266"/>
                <a:gd name="T8" fmla="*/ 2147483647 w 176"/>
                <a:gd name="T9" fmla="*/ 2147483647 h 266"/>
                <a:gd name="T10" fmla="*/ 2147483647 w 176"/>
                <a:gd name="T11" fmla="*/ 2147483647 h 266"/>
                <a:gd name="T12" fmla="*/ 2147483647 w 176"/>
                <a:gd name="T13" fmla="*/ 2147483647 h 266"/>
                <a:gd name="T14" fmla="*/ 2147483647 w 176"/>
                <a:gd name="T15" fmla="*/ 2147483647 h 266"/>
                <a:gd name="T16" fmla="*/ 2147483647 w 176"/>
                <a:gd name="T17" fmla="*/ 2147483647 h 266"/>
                <a:gd name="T18" fmla="*/ 2147483647 w 176"/>
                <a:gd name="T19" fmla="*/ 2147483647 h 266"/>
                <a:gd name="T20" fmla="*/ 2147483647 w 176"/>
                <a:gd name="T21" fmla="*/ 2147483647 h 266"/>
                <a:gd name="T22" fmla="*/ 2147483647 w 176"/>
                <a:gd name="T23" fmla="*/ 2147483647 h 266"/>
                <a:gd name="T24" fmla="*/ 2147483647 w 176"/>
                <a:gd name="T25" fmla="*/ 2147483647 h 266"/>
                <a:gd name="T26" fmla="*/ 2147483647 w 176"/>
                <a:gd name="T27" fmla="*/ 2147483647 h 266"/>
                <a:gd name="T28" fmla="*/ 2147483647 w 176"/>
                <a:gd name="T29" fmla="*/ 2147483647 h 266"/>
                <a:gd name="T30" fmla="*/ 2147483647 w 176"/>
                <a:gd name="T31" fmla="*/ 2147483647 h 266"/>
                <a:gd name="T32" fmla="*/ 2147483647 w 176"/>
                <a:gd name="T33" fmla="*/ 2147483647 h 266"/>
                <a:gd name="T34" fmla="*/ 2147483647 w 176"/>
                <a:gd name="T35" fmla="*/ 2147483647 h 266"/>
                <a:gd name="T36" fmla="*/ 2147483647 w 176"/>
                <a:gd name="T37" fmla="*/ 2147483647 h 266"/>
                <a:gd name="T38" fmla="*/ 2147483647 w 176"/>
                <a:gd name="T39" fmla="*/ 2147483647 h 266"/>
                <a:gd name="T40" fmla="*/ 2147483647 w 176"/>
                <a:gd name="T41" fmla="*/ 2147483647 h 266"/>
                <a:gd name="T42" fmla="*/ 2147483647 w 176"/>
                <a:gd name="T43" fmla="*/ 2147483647 h 266"/>
                <a:gd name="T44" fmla="*/ 2147483647 w 176"/>
                <a:gd name="T45" fmla="*/ 2147483647 h 266"/>
                <a:gd name="T46" fmla="*/ 2147483647 w 176"/>
                <a:gd name="T47" fmla="*/ 2147483647 h 266"/>
                <a:gd name="T48" fmla="*/ 2147483647 w 176"/>
                <a:gd name="T49" fmla="*/ 2147483647 h 266"/>
                <a:gd name="T50" fmla="*/ 2147483647 w 176"/>
                <a:gd name="T51" fmla="*/ 2147483647 h 266"/>
                <a:gd name="T52" fmla="*/ 2147483647 w 176"/>
                <a:gd name="T53" fmla="*/ 2147483647 h 266"/>
                <a:gd name="T54" fmla="*/ 2147483647 w 176"/>
                <a:gd name="T55" fmla="*/ 2147483647 h 266"/>
                <a:gd name="T56" fmla="*/ 2147483647 w 176"/>
                <a:gd name="T57" fmla="*/ 2147483647 h 266"/>
                <a:gd name="T58" fmla="*/ 2147483647 w 176"/>
                <a:gd name="T59" fmla="*/ 2147483647 h 266"/>
                <a:gd name="T60" fmla="*/ 2147483647 w 176"/>
                <a:gd name="T61" fmla="*/ 2147483647 h 266"/>
                <a:gd name="T62" fmla="*/ 2147483647 w 176"/>
                <a:gd name="T63" fmla="*/ 2147483647 h 266"/>
                <a:gd name="T64" fmla="*/ 0 w 176"/>
                <a:gd name="T65" fmla="*/ 2147483647 h 266"/>
                <a:gd name="T66" fmla="*/ 2147483647 w 176"/>
                <a:gd name="T67" fmla="*/ 2147483647 h 266"/>
                <a:gd name="T68" fmla="*/ 2147483647 w 176"/>
                <a:gd name="T69" fmla="*/ 2147483647 h 266"/>
                <a:gd name="T70" fmla="*/ 2147483647 w 176"/>
                <a:gd name="T71" fmla="*/ 2147483647 h 266"/>
                <a:gd name="T72" fmla="*/ 2147483647 w 176"/>
                <a:gd name="T73" fmla="*/ 2147483647 h 266"/>
                <a:gd name="T74" fmla="*/ 2147483647 w 176"/>
                <a:gd name="T75" fmla="*/ 2147483647 h 266"/>
                <a:gd name="T76" fmla="*/ 2147483647 w 176"/>
                <a:gd name="T77" fmla="*/ 2147483647 h 266"/>
                <a:gd name="T78" fmla="*/ 2147483647 w 176"/>
                <a:gd name="T79" fmla="*/ 2147483647 h 266"/>
                <a:gd name="T80" fmla="*/ 2147483647 w 176"/>
                <a:gd name="T81" fmla="*/ 2147483647 h 266"/>
                <a:gd name="T82" fmla="*/ 2147483647 w 176"/>
                <a:gd name="T83" fmla="*/ 2147483647 h 266"/>
                <a:gd name="T84" fmla="*/ 2147483647 w 176"/>
                <a:gd name="T85" fmla="*/ 2147483647 h 266"/>
                <a:gd name="T86" fmla="*/ 2147483647 w 176"/>
                <a:gd name="T87" fmla="*/ 2147483647 h 266"/>
                <a:gd name="T88" fmla="*/ 2147483647 w 176"/>
                <a:gd name="T89" fmla="*/ 2147483647 h 266"/>
                <a:gd name="T90" fmla="*/ 2147483647 w 176"/>
                <a:gd name="T91" fmla="*/ 2147483647 h 266"/>
                <a:gd name="T92" fmla="*/ 2147483647 w 176"/>
                <a:gd name="T93" fmla="*/ 2147483647 h 266"/>
                <a:gd name="T94" fmla="*/ 2147483647 w 176"/>
                <a:gd name="T95" fmla="*/ 2147483647 h 266"/>
                <a:gd name="T96" fmla="*/ 2147483647 w 176"/>
                <a:gd name="T97" fmla="*/ 2147483647 h 266"/>
                <a:gd name="T98" fmla="*/ 2147483647 w 176"/>
                <a:gd name="T99" fmla="*/ 2147483647 h 266"/>
                <a:gd name="T100" fmla="*/ 2147483647 w 176"/>
                <a:gd name="T101" fmla="*/ 2147483647 h 266"/>
                <a:gd name="T102" fmla="*/ 2147483647 w 176"/>
                <a:gd name="T103" fmla="*/ 2147483647 h 266"/>
                <a:gd name="T104" fmla="*/ 2147483647 w 176"/>
                <a:gd name="T105" fmla="*/ 2147483647 h 26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176" h="266">
                  <a:moveTo>
                    <a:pt x="132" y="238"/>
                  </a:moveTo>
                  <a:lnTo>
                    <a:pt x="132" y="238"/>
                  </a:lnTo>
                  <a:lnTo>
                    <a:pt x="134" y="226"/>
                  </a:lnTo>
                  <a:lnTo>
                    <a:pt x="132" y="222"/>
                  </a:lnTo>
                  <a:lnTo>
                    <a:pt x="126" y="220"/>
                  </a:lnTo>
                  <a:lnTo>
                    <a:pt x="58" y="206"/>
                  </a:lnTo>
                  <a:lnTo>
                    <a:pt x="62" y="202"/>
                  </a:lnTo>
                  <a:lnTo>
                    <a:pt x="64" y="196"/>
                  </a:lnTo>
                  <a:lnTo>
                    <a:pt x="68" y="176"/>
                  </a:lnTo>
                  <a:lnTo>
                    <a:pt x="72" y="158"/>
                  </a:lnTo>
                  <a:lnTo>
                    <a:pt x="74" y="148"/>
                  </a:lnTo>
                  <a:lnTo>
                    <a:pt x="62" y="146"/>
                  </a:lnTo>
                  <a:lnTo>
                    <a:pt x="62" y="148"/>
                  </a:lnTo>
                  <a:lnTo>
                    <a:pt x="62" y="146"/>
                  </a:lnTo>
                  <a:lnTo>
                    <a:pt x="64" y="146"/>
                  </a:lnTo>
                  <a:lnTo>
                    <a:pt x="68" y="142"/>
                  </a:lnTo>
                  <a:lnTo>
                    <a:pt x="64" y="140"/>
                  </a:lnTo>
                  <a:lnTo>
                    <a:pt x="66" y="134"/>
                  </a:lnTo>
                  <a:lnTo>
                    <a:pt x="80" y="132"/>
                  </a:lnTo>
                  <a:lnTo>
                    <a:pt x="80" y="128"/>
                  </a:lnTo>
                  <a:lnTo>
                    <a:pt x="76" y="130"/>
                  </a:lnTo>
                  <a:lnTo>
                    <a:pt x="76" y="126"/>
                  </a:lnTo>
                  <a:lnTo>
                    <a:pt x="72" y="122"/>
                  </a:lnTo>
                  <a:lnTo>
                    <a:pt x="84" y="124"/>
                  </a:lnTo>
                  <a:lnTo>
                    <a:pt x="80" y="136"/>
                  </a:lnTo>
                  <a:lnTo>
                    <a:pt x="74" y="140"/>
                  </a:lnTo>
                  <a:lnTo>
                    <a:pt x="82" y="142"/>
                  </a:lnTo>
                  <a:lnTo>
                    <a:pt x="84" y="144"/>
                  </a:lnTo>
                  <a:lnTo>
                    <a:pt x="86" y="148"/>
                  </a:lnTo>
                  <a:lnTo>
                    <a:pt x="94" y="152"/>
                  </a:lnTo>
                  <a:lnTo>
                    <a:pt x="114" y="156"/>
                  </a:lnTo>
                  <a:lnTo>
                    <a:pt x="130" y="160"/>
                  </a:lnTo>
                  <a:lnTo>
                    <a:pt x="134" y="154"/>
                  </a:lnTo>
                  <a:lnTo>
                    <a:pt x="138" y="140"/>
                  </a:lnTo>
                  <a:lnTo>
                    <a:pt x="140" y="134"/>
                  </a:lnTo>
                  <a:lnTo>
                    <a:pt x="142" y="126"/>
                  </a:lnTo>
                  <a:lnTo>
                    <a:pt x="140" y="122"/>
                  </a:lnTo>
                  <a:lnTo>
                    <a:pt x="136" y="118"/>
                  </a:lnTo>
                  <a:lnTo>
                    <a:pt x="128" y="114"/>
                  </a:lnTo>
                  <a:lnTo>
                    <a:pt x="118" y="110"/>
                  </a:lnTo>
                  <a:lnTo>
                    <a:pt x="102" y="108"/>
                  </a:lnTo>
                  <a:lnTo>
                    <a:pt x="88" y="106"/>
                  </a:lnTo>
                  <a:lnTo>
                    <a:pt x="86" y="106"/>
                  </a:lnTo>
                  <a:lnTo>
                    <a:pt x="84" y="104"/>
                  </a:lnTo>
                  <a:lnTo>
                    <a:pt x="84" y="96"/>
                  </a:lnTo>
                  <a:lnTo>
                    <a:pt x="88" y="80"/>
                  </a:lnTo>
                  <a:lnTo>
                    <a:pt x="92" y="64"/>
                  </a:lnTo>
                  <a:lnTo>
                    <a:pt x="94" y="52"/>
                  </a:lnTo>
                  <a:lnTo>
                    <a:pt x="100" y="52"/>
                  </a:lnTo>
                  <a:lnTo>
                    <a:pt x="106" y="52"/>
                  </a:lnTo>
                  <a:lnTo>
                    <a:pt x="122" y="60"/>
                  </a:lnTo>
                  <a:lnTo>
                    <a:pt x="132" y="60"/>
                  </a:lnTo>
                  <a:lnTo>
                    <a:pt x="150" y="62"/>
                  </a:lnTo>
                  <a:lnTo>
                    <a:pt x="166" y="66"/>
                  </a:lnTo>
                  <a:lnTo>
                    <a:pt x="170" y="62"/>
                  </a:lnTo>
                  <a:lnTo>
                    <a:pt x="172" y="54"/>
                  </a:lnTo>
                  <a:lnTo>
                    <a:pt x="176" y="30"/>
                  </a:lnTo>
                  <a:lnTo>
                    <a:pt x="174" y="28"/>
                  </a:lnTo>
                  <a:lnTo>
                    <a:pt x="170" y="26"/>
                  </a:lnTo>
                  <a:lnTo>
                    <a:pt x="168" y="26"/>
                  </a:lnTo>
                  <a:lnTo>
                    <a:pt x="168" y="28"/>
                  </a:lnTo>
                  <a:lnTo>
                    <a:pt x="164" y="28"/>
                  </a:lnTo>
                  <a:lnTo>
                    <a:pt x="164" y="30"/>
                  </a:lnTo>
                  <a:lnTo>
                    <a:pt x="164" y="32"/>
                  </a:lnTo>
                  <a:lnTo>
                    <a:pt x="168" y="34"/>
                  </a:lnTo>
                  <a:lnTo>
                    <a:pt x="164" y="36"/>
                  </a:lnTo>
                  <a:lnTo>
                    <a:pt x="162" y="38"/>
                  </a:lnTo>
                  <a:lnTo>
                    <a:pt x="160" y="40"/>
                  </a:lnTo>
                  <a:lnTo>
                    <a:pt x="164" y="40"/>
                  </a:lnTo>
                  <a:lnTo>
                    <a:pt x="166" y="46"/>
                  </a:lnTo>
                  <a:lnTo>
                    <a:pt x="158" y="50"/>
                  </a:lnTo>
                  <a:lnTo>
                    <a:pt x="158" y="44"/>
                  </a:lnTo>
                  <a:lnTo>
                    <a:pt x="160" y="44"/>
                  </a:lnTo>
                  <a:lnTo>
                    <a:pt x="160" y="42"/>
                  </a:lnTo>
                  <a:lnTo>
                    <a:pt x="154" y="42"/>
                  </a:lnTo>
                  <a:lnTo>
                    <a:pt x="154" y="34"/>
                  </a:lnTo>
                  <a:lnTo>
                    <a:pt x="152" y="34"/>
                  </a:lnTo>
                  <a:lnTo>
                    <a:pt x="158" y="30"/>
                  </a:lnTo>
                  <a:lnTo>
                    <a:pt x="154" y="26"/>
                  </a:lnTo>
                  <a:lnTo>
                    <a:pt x="162" y="22"/>
                  </a:lnTo>
                  <a:lnTo>
                    <a:pt x="158" y="22"/>
                  </a:lnTo>
                  <a:lnTo>
                    <a:pt x="156" y="22"/>
                  </a:lnTo>
                  <a:lnTo>
                    <a:pt x="156" y="20"/>
                  </a:lnTo>
                  <a:lnTo>
                    <a:pt x="148" y="18"/>
                  </a:lnTo>
                  <a:lnTo>
                    <a:pt x="128" y="14"/>
                  </a:lnTo>
                  <a:lnTo>
                    <a:pt x="110" y="12"/>
                  </a:lnTo>
                  <a:lnTo>
                    <a:pt x="94" y="8"/>
                  </a:lnTo>
                  <a:lnTo>
                    <a:pt x="78" y="2"/>
                  </a:lnTo>
                  <a:lnTo>
                    <a:pt x="66" y="0"/>
                  </a:lnTo>
                  <a:lnTo>
                    <a:pt x="60" y="2"/>
                  </a:lnTo>
                  <a:lnTo>
                    <a:pt x="58" y="4"/>
                  </a:lnTo>
                  <a:lnTo>
                    <a:pt x="54" y="6"/>
                  </a:lnTo>
                  <a:lnTo>
                    <a:pt x="54" y="4"/>
                  </a:lnTo>
                  <a:lnTo>
                    <a:pt x="54" y="6"/>
                  </a:lnTo>
                  <a:lnTo>
                    <a:pt x="36" y="86"/>
                  </a:lnTo>
                  <a:lnTo>
                    <a:pt x="18" y="164"/>
                  </a:lnTo>
                  <a:lnTo>
                    <a:pt x="18" y="170"/>
                  </a:lnTo>
                  <a:lnTo>
                    <a:pt x="16" y="176"/>
                  </a:lnTo>
                  <a:lnTo>
                    <a:pt x="16" y="180"/>
                  </a:lnTo>
                  <a:lnTo>
                    <a:pt x="18" y="182"/>
                  </a:lnTo>
                  <a:lnTo>
                    <a:pt x="20" y="186"/>
                  </a:lnTo>
                  <a:lnTo>
                    <a:pt x="14" y="188"/>
                  </a:lnTo>
                  <a:lnTo>
                    <a:pt x="0" y="236"/>
                  </a:lnTo>
                  <a:lnTo>
                    <a:pt x="2" y="238"/>
                  </a:lnTo>
                  <a:lnTo>
                    <a:pt x="4" y="240"/>
                  </a:lnTo>
                  <a:lnTo>
                    <a:pt x="12" y="242"/>
                  </a:lnTo>
                  <a:lnTo>
                    <a:pt x="32" y="246"/>
                  </a:lnTo>
                  <a:lnTo>
                    <a:pt x="52" y="250"/>
                  </a:lnTo>
                  <a:lnTo>
                    <a:pt x="84" y="258"/>
                  </a:lnTo>
                  <a:lnTo>
                    <a:pt x="116" y="266"/>
                  </a:lnTo>
                  <a:lnTo>
                    <a:pt x="122" y="264"/>
                  </a:lnTo>
                  <a:lnTo>
                    <a:pt x="126" y="260"/>
                  </a:lnTo>
                  <a:lnTo>
                    <a:pt x="130" y="250"/>
                  </a:lnTo>
                  <a:lnTo>
                    <a:pt x="132" y="238"/>
                  </a:lnTo>
                  <a:close/>
                  <a:moveTo>
                    <a:pt x="156" y="58"/>
                  </a:moveTo>
                  <a:lnTo>
                    <a:pt x="156" y="54"/>
                  </a:lnTo>
                  <a:lnTo>
                    <a:pt x="154" y="54"/>
                  </a:lnTo>
                  <a:lnTo>
                    <a:pt x="164" y="50"/>
                  </a:lnTo>
                  <a:lnTo>
                    <a:pt x="156" y="58"/>
                  </a:lnTo>
                  <a:close/>
                  <a:moveTo>
                    <a:pt x="62" y="20"/>
                  </a:moveTo>
                  <a:lnTo>
                    <a:pt x="62" y="20"/>
                  </a:lnTo>
                  <a:lnTo>
                    <a:pt x="60" y="22"/>
                  </a:lnTo>
                  <a:lnTo>
                    <a:pt x="58" y="22"/>
                  </a:lnTo>
                  <a:lnTo>
                    <a:pt x="58" y="18"/>
                  </a:lnTo>
                  <a:lnTo>
                    <a:pt x="60" y="12"/>
                  </a:lnTo>
                  <a:lnTo>
                    <a:pt x="62" y="10"/>
                  </a:lnTo>
                  <a:lnTo>
                    <a:pt x="62" y="20"/>
                  </a:lnTo>
                  <a:close/>
                  <a:moveTo>
                    <a:pt x="58" y="34"/>
                  </a:moveTo>
                  <a:lnTo>
                    <a:pt x="56" y="30"/>
                  </a:lnTo>
                  <a:lnTo>
                    <a:pt x="60" y="26"/>
                  </a:lnTo>
                  <a:lnTo>
                    <a:pt x="58" y="34"/>
                  </a:lnTo>
                  <a:close/>
                  <a:moveTo>
                    <a:pt x="52" y="38"/>
                  </a:moveTo>
                  <a:lnTo>
                    <a:pt x="54" y="34"/>
                  </a:lnTo>
                  <a:lnTo>
                    <a:pt x="56" y="40"/>
                  </a:lnTo>
                  <a:lnTo>
                    <a:pt x="52" y="38"/>
                  </a:lnTo>
                  <a:close/>
                  <a:moveTo>
                    <a:pt x="60" y="50"/>
                  </a:moveTo>
                  <a:lnTo>
                    <a:pt x="60" y="50"/>
                  </a:lnTo>
                  <a:lnTo>
                    <a:pt x="56" y="52"/>
                  </a:lnTo>
                  <a:lnTo>
                    <a:pt x="52" y="56"/>
                  </a:lnTo>
                  <a:lnTo>
                    <a:pt x="52" y="50"/>
                  </a:lnTo>
                  <a:lnTo>
                    <a:pt x="52" y="42"/>
                  </a:lnTo>
                  <a:lnTo>
                    <a:pt x="56" y="44"/>
                  </a:lnTo>
                  <a:lnTo>
                    <a:pt x="56" y="46"/>
                  </a:lnTo>
                  <a:lnTo>
                    <a:pt x="56" y="48"/>
                  </a:lnTo>
                  <a:lnTo>
                    <a:pt x="58" y="50"/>
                  </a:lnTo>
                  <a:lnTo>
                    <a:pt x="60" y="50"/>
                  </a:lnTo>
                  <a:close/>
                  <a:moveTo>
                    <a:pt x="86" y="116"/>
                  </a:moveTo>
                  <a:lnTo>
                    <a:pt x="86" y="116"/>
                  </a:lnTo>
                  <a:lnTo>
                    <a:pt x="84" y="118"/>
                  </a:lnTo>
                  <a:lnTo>
                    <a:pt x="82" y="122"/>
                  </a:lnTo>
                  <a:lnTo>
                    <a:pt x="82" y="118"/>
                  </a:lnTo>
                  <a:lnTo>
                    <a:pt x="78" y="112"/>
                  </a:lnTo>
                  <a:lnTo>
                    <a:pt x="86" y="116"/>
                  </a:lnTo>
                  <a:close/>
                  <a:moveTo>
                    <a:pt x="106" y="230"/>
                  </a:moveTo>
                  <a:lnTo>
                    <a:pt x="106" y="230"/>
                  </a:lnTo>
                  <a:lnTo>
                    <a:pt x="100" y="234"/>
                  </a:lnTo>
                  <a:lnTo>
                    <a:pt x="98" y="234"/>
                  </a:lnTo>
                  <a:lnTo>
                    <a:pt x="96" y="232"/>
                  </a:lnTo>
                  <a:lnTo>
                    <a:pt x="102" y="230"/>
                  </a:lnTo>
                  <a:lnTo>
                    <a:pt x="106" y="230"/>
                  </a:lnTo>
                  <a:close/>
                  <a:moveTo>
                    <a:pt x="50" y="228"/>
                  </a:moveTo>
                  <a:lnTo>
                    <a:pt x="50" y="228"/>
                  </a:lnTo>
                  <a:lnTo>
                    <a:pt x="44" y="232"/>
                  </a:lnTo>
                  <a:lnTo>
                    <a:pt x="40" y="232"/>
                  </a:lnTo>
                  <a:lnTo>
                    <a:pt x="34" y="230"/>
                  </a:lnTo>
                  <a:lnTo>
                    <a:pt x="40" y="216"/>
                  </a:lnTo>
                  <a:lnTo>
                    <a:pt x="42" y="222"/>
                  </a:lnTo>
                  <a:lnTo>
                    <a:pt x="44" y="218"/>
                  </a:lnTo>
                  <a:lnTo>
                    <a:pt x="52" y="220"/>
                  </a:lnTo>
                  <a:lnTo>
                    <a:pt x="50" y="228"/>
                  </a:lnTo>
                  <a:close/>
                  <a:moveTo>
                    <a:pt x="42" y="240"/>
                  </a:moveTo>
                  <a:lnTo>
                    <a:pt x="42" y="238"/>
                  </a:lnTo>
                  <a:lnTo>
                    <a:pt x="40" y="236"/>
                  </a:lnTo>
                  <a:lnTo>
                    <a:pt x="52" y="232"/>
                  </a:lnTo>
                  <a:lnTo>
                    <a:pt x="42" y="240"/>
                  </a:lnTo>
                  <a:close/>
                </a:path>
              </a:pathLst>
            </a:custGeom>
            <a:solidFill>
              <a:srgbClr val="E00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48" name="Freeform 254"/>
            <p:cNvSpPr>
              <a:spLocks noEditPoints="1"/>
            </p:cNvSpPr>
            <p:nvPr userDrawn="1"/>
          </p:nvSpPr>
          <p:spPr bwMode="auto">
            <a:xfrm>
              <a:off x="7273925" y="4772025"/>
              <a:ext cx="327025" cy="431800"/>
            </a:xfrm>
            <a:custGeom>
              <a:avLst/>
              <a:gdLst>
                <a:gd name="T0" fmla="*/ 2147483647 w 206"/>
                <a:gd name="T1" fmla="*/ 2147483647 h 272"/>
                <a:gd name="T2" fmla="*/ 2147483647 w 206"/>
                <a:gd name="T3" fmla="*/ 2147483647 h 272"/>
                <a:gd name="T4" fmla="*/ 2147483647 w 206"/>
                <a:gd name="T5" fmla="*/ 2147483647 h 272"/>
                <a:gd name="T6" fmla="*/ 2147483647 w 206"/>
                <a:gd name="T7" fmla="*/ 2147483647 h 272"/>
                <a:gd name="T8" fmla="*/ 2147483647 w 206"/>
                <a:gd name="T9" fmla="*/ 2147483647 h 272"/>
                <a:gd name="T10" fmla="*/ 2147483647 w 206"/>
                <a:gd name="T11" fmla="*/ 2147483647 h 272"/>
                <a:gd name="T12" fmla="*/ 2147483647 w 206"/>
                <a:gd name="T13" fmla="*/ 2147483647 h 272"/>
                <a:gd name="T14" fmla="*/ 2147483647 w 206"/>
                <a:gd name="T15" fmla="*/ 2147483647 h 272"/>
                <a:gd name="T16" fmla="*/ 2147483647 w 206"/>
                <a:gd name="T17" fmla="*/ 2147483647 h 272"/>
                <a:gd name="T18" fmla="*/ 2147483647 w 206"/>
                <a:gd name="T19" fmla="*/ 2147483647 h 272"/>
                <a:gd name="T20" fmla="*/ 2147483647 w 206"/>
                <a:gd name="T21" fmla="*/ 2147483647 h 272"/>
                <a:gd name="T22" fmla="*/ 2147483647 w 206"/>
                <a:gd name="T23" fmla="*/ 2147483647 h 272"/>
                <a:gd name="T24" fmla="*/ 2147483647 w 206"/>
                <a:gd name="T25" fmla="*/ 2147483647 h 272"/>
                <a:gd name="T26" fmla="*/ 2147483647 w 206"/>
                <a:gd name="T27" fmla="*/ 2147483647 h 272"/>
                <a:gd name="T28" fmla="*/ 2147483647 w 206"/>
                <a:gd name="T29" fmla="*/ 2147483647 h 272"/>
                <a:gd name="T30" fmla="*/ 2147483647 w 206"/>
                <a:gd name="T31" fmla="*/ 2147483647 h 272"/>
                <a:gd name="T32" fmla="*/ 2147483647 w 206"/>
                <a:gd name="T33" fmla="*/ 2147483647 h 272"/>
                <a:gd name="T34" fmla="*/ 2147483647 w 206"/>
                <a:gd name="T35" fmla="*/ 2147483647 h 272"/>
                <a:gd name="T36" fmla="*/ 2147483647 w 206"/>
                <a:gd name="T37" fmla="*/ 2147483647 h 272"/>
                <a:gd name="T38" fmla="*/ 2147483647 w 206"/>
                <a:gd name="T39" fmla="*/ 2147483647 h 272"/>
                <a:gd name="T40" fmla="*/ 2147483647 w 206"/>
                <a:gd name="T41" fmla="*/ 2147483647 h 272"/>
                <a:gd name="T42" fmla="*/ 2147483647 w 206"/>
                <a:gd name="T43" fmla="*/ 2147483647 h 272"/>
                <a:gd name="T44" fmla="*/ 2147483647 w 206"/>
                <a:gd name="T45" fmla="*/ 2147483647 h 272"/>
                <a:gd name="T46" fmla="*/ 2147483647 w 206"/>
                <a:gd name="T47" fmla="*/ 2147483647 h 272"/>
                <a:gd name="T48" fmla="*/ 2147483647 w 206"/>
                <a:gd name="T49" fmla="*/ 2147483647 h 272"/>
                <a:gd name="T50" fmla="*/ 2147483647 w 206"/>
                <a:gd name="T51" fmla="*/ 2147483647 h 272"/>
                <a:gd name="T52" fmla="*/ 2147483647 w 206"/>
                <a:gd name="T53" fmla="*/ 2147483647 h 272"/>
                <a:gd name="T54" fmla="*/ 2147483647 w 206"/>
                <a:gd name="T55" fmla="*/ 2147483647 h 272"/>
                <a:gd name="T56" fmla="*/ 2147483647 w 206"/>
                <a:gd name="T57" fmla="*/ 2147483647 h 272"/>
                <a:gd name="T58" fmla="*/ 2147483647 w 206"/>
                <a:gd name="T59" fmla="*/ 2147483647 h 272"/>
                <a:gd name="T60" fmla="*/ 2147483647 w 206"/>
                <a:gd name="T61" fmla="*/ 2147483647 h 272"/>
                <a:gd name="T62" fmla="*/ 2147483647 w 206"/>
                <a:gd name="T63" fmla="*/ 2147483647 h 272"/>
                <a:gd name="T64" fmla="*/ 2147483647 w 206"/>
                <a:gd name="T65" fmla="*/ 2147483647 h 272"/>
                <a:gd name="T66" fmla="*/ 2147483647 w 206"/>
                <a:gd name="T67" fmla="*/ 2147483647 h 272"/>
                <a:gd name="T68" fmla="*/ 2147483647 w 206"/>
                <a:gd name="T69" fmla="*/ 2147483647 h 272"/>
                <a:gd name="T70" fmla="*/ 2147483647 w 206"/>
                <a:gd name="T71" fmla="*/ 2147483647 h 272"/>
                <a:gd name="T72" fmla="*/ 2147483647 w 206"/>
                <a:gd name="T73" fmla="*/ 2147483647 h 272"/>
                <a:gd name="T74" fmla="*/ 2147483647 w 206"/>
                <a:gd name="T75" fmla="*/ 2147483647 h 272"/>
                <a:gd name="T76" fmla="*/ 2147483647 w 206"/>
                <a:gd name="T77" fmla="*/ 2147483647 h 272"/>
                <a:gd name="T78" fmla="*/ 2147483647 w 206"/>
                <a:gd name="T79" fmla="*/ 2147483647 h 272"/>
                <a:gd name="T80" fmla="*/ 2147483647 w 206"/>
                <a:gd name="T81" fmla="*/ 2147483647 h 272"/>
                <a:gd name="T82" fmla="*/ 2147483647 w 206"/>
                <a:gd name="T83" fmla="*/ 2147483647 h 272"/>
                <a:gd name="T84" fmla="*/ 2147483647 w 206"/>
                <a:gd name="T85" fmla="*/ 2147483647 h 272"/>
                <a:gd name="T86" fmla="*/ 2147483647 w 206"/>
                <a:gd name="T87" fmla="*/ 2147483647 h 272"/>
                <a:gd name="T88" fmla="*/ 2147483647 w 206"/>
                <a:gd name="T89" fmla="*/ 2147483647 h 272"/>
                <a:gd name="T90" fmla="*/ 2147483647 w 206"/>
                <a:gd name="T91" fmla="*/ 2147483647 h 272"/>
                <a:gd name="T92" fmla="*/ 2147483647 w 206"/>
                <a:gd name="T93" fmla="*/ 2147483647 h 272"/>
                <a:gd name="T94" fmla="*/ 2147483647 w 206"/>
                <a:gd name="T95" fmla="*/ 2147483647 h 272"/>
                <a:gd name="T96" fmla="*/ 2147483647 w 206"/>
                <a:gd name="T97" fmla="*/ 2147483647 h 272"/>
                <a:gd name="T98" fmla="*/ 2147483647 w 206"/>
                <a:gd name="T99" fmla="*/ 2147483647 h 272"/>
                <a:gd name="T100" fmla="*/ 2147483647 w 206"/>
                <a:gd name="T101" fmla="*/ 2147483647 h 272"/>
                <a:gd name="T102" fmla="*/ 2147483647 w 206"/>
                <a:gd name="T103" fmla="*/ 2147483647 h 272"/>
                <a:gd name="T104" fmla="*/ 2147483647 w 206"/>
                <a:gd name="T105" fmla="*/ 2147483647 h 272"/>
                <a:gd name="T106" fmla="*/ 2147483647 w 206"/>
                <a:gd name="T107" fmla="*/ 2147483647 h 272"/>
                <a:gd name="T108" fmla="*/ 2147483647 w 206"/>
                <a:gd name="T109" fmla="*/ 2147483647 h 272"/>
                <a:gd name="T110" fmla="*/ 2147483647 w 206"/>
                <a:gd name="T111" fmla="*/ 2147483647 h 272"/>
                <a:gd name="T112" fmla="*/ 2147483647 w 206"/>
                <a:gd name="T113" fmla="*/ 2147483647 h 272"/>
                <a:gd name="T114" fmla="*/ 2147483647 w 206"/>
                <a:gd name="T115" fmla="*/ 2147483647 h 272"/>
                <a:gd name="T116" fmla="*/ 2147483647 w 206"/>
                <a:gd name="T117" fmla="*/ 2147483647 h 272"/>
                <a:gd name="T118" fmla="*/ 2147483647 w 206"/>
                <a:gd name="T119" fmla="*/ 2147483647 h 272"/>
                <a:gd name="T120" fmla="*/ 2147483647 w 206"/>
                <a:gd name="T121" fmla="*/ 2147483647 h 27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206" h="272">
                  <a:moveTo>
                    <a:pt x="206" y="42"/>
                  </a:moveTo>
                  <a:lnTo>
                    <a:pt x="206" y="42"/>
                  </a:lnTo>
                  <a:lnTo>
                    <a:pt x="206" y="38"/>
                  </a:lnTo>
                  <a:lnTo>
                    <a:pt x="206" y="34"/>
                  </a:lnTo>
                  <a:lnTo>
                    <a:pt x="204" y="32"/>
                  </a:lnTo>
                  <a:lnTo>
                    <a:pt x="190" y="30"/>
                  </a:lnTo>
                  <a:lnTo>
                    <a:pt x="176" y="26"/>
                  </a:lnTo>
                  <a:lnTo>
                    <a:pt x="166" y="24"/>
                  </a:lnTo>
                  <a:lnTo>
                    <a:pt x="160" y="26"/>
                  </a:lnTo>
                  <a:lnTo>
                    <a:pt x="156" y="30"/>
                  </a:lnTo>
                  <a:lnTo>
                    <a:pt x="132" y="124"/>
                  </a:lnTo>
                  <a:lnTo>
                    <a:pt x="130" y="126"/>
                  </a:lnTo>
                  <a:lnTo>
                    <a:pt x="128" y="126"/>
                  </a:lnTo>
                  <a:lnTo>
                    <a:pt x="118" y="80"/>
                  </a:lnTo>
                  <a:lnTo>
                    <a:pt x="112" y="56"/>
                  </a:lnTo>
                  <a:lnTo>
                    <a:pt x="108" y="32"/>
                  </a:lnTo>
                  <a:lnTo>
                    <a:pt x="106" y="18"/>
                  </a:lnTo>
                  <a:lnTo>
                    <a:pt x="102" y="10"/>
                  </a:lnTo>
                  <a:lnTo>
                    <a:pt x="98" y="8"/>
                  </a:lnTo>
                  <a:lnTo>
                    <a:pt x="92" y="6"/>
                  </a:lnTo>
                  <a:lnTo>
                    <a:pt x="88" y="6"/>
                  </a:lnTo>
                  <a:lnTo>
                    <a:pt x="84" y="10"/>
                  </a:lnTo>
                  <a:lnTo>
                    <a:pt x="84" y="6"/>
                  </a:lnTo>
                  <a:lnTo>
                    <a:pt x="84" y="4"/>
                  </a:lnTo>
                  <a:lnTo>
                    <a:pt x="58" y="0"/>
                  </a:lnTo>
                  <a:lnTo>
                    <a:pt x="54" y="6"/>
                  </a:lnTo>
                  <a:lnTo>
                    <a:pt x="52" y="12"/>
                  </a:lnTo>
                  <a:lnTo>
                    <a:pt x="48" y="24"/>
                  </a:lnTo>
                  <a:lnTo>
                    <a:pt x="52" y="20"/>
                  </a:lnTo>
                  <a:lnTo>
                    <a:pt x="52" y="26"/>
                  </a:lnTo>
                  <a:lnTo>
                    <a:pt x="48" y="26"/>
                  </a:lnTo>
                  <a:lnTo>
                    <a:pt x="48" y="32"/>
                  </a:lnTo>
                  <a:lnTo>
                    <a:pt x="44" y="40"/>
                  </a:lnTo>
                  <a:lnTo>
                    <a:pt x="46" y="50"/>
                  </a:lnTo>
                  <a:lnTo>
                    <a:pt x="44" y="48"/>
                  </a:lnTo>
                  <a:lnTo>
                    <a:pt x="42" y="58"/>
                  </a:lnTo>
                  <a:lnTo>
                    <a:pt x="44" y="62"/>
                  </a:lnTo>
                  <a:lnTo>
                    <a:pt x="46" y="68"/>
                  </a:lnTo>
                  <a:lnTo>
                    <a:pt x="44" y="74"/>
                  </a:lnTo>
                  <a:lnTo>
                    <a:pt x="40" y="82"/>
                  </a:lnTo>
                  <a:lnTo>
                    <a:pt x="38" y="86"/>
                  </a:lnTo>
                  <a:lnTo>
                    <a:pt x="36" y="90"/>
                  </a:lnTo>
                  <a:lnTo>
                    <a:pt x="34" y="98"/>
                  </a:lnTo>
                  <a:lnTo>
                    <a:pt x="34" y="102"/>
                  </a:lnTo>
                  <a:lnTo>
                    <a:pt x="36" y="108"/>
                  </a:lnTo>
                  <a:lnTo>
                    <a:pt x="34" y="114"/>
                  </a:lnTo>
                  <a:lnTo>
                    <a:pt x="34" y="112"/>
                  </a:lnTo>
                  <a:lnTo>
                    <a:pt x="32" y="110"/>
                  </a:lnTo>
                  <a:lnTo>
                    <a:pt x="30" y="110"/>
                  </a:lnTo>
                  <a:lnTo>
                    <a:pt x="30" y="118"/>
                  </a:lnTo>
                  <a:lnTo>
                    <a:pt x="30" y="122"/>
                  </a:lnTo>
                  <a:lnTo>
                    <a:pt x="26" y="120"/>
                  </a:lnTo>
                  <a:lnTo>
                    <a:pt x="24" y="128"/>
                  </a:lnTo>
                  <a:lnTo>
                    <a:pt x="28" y="126"/>
                  </a:lnTo>
                  <a:lnTo>
                    <a:pt x="28" y="130"/>
                  </a:lnTo>
                  <a:lnTo>
                    <a:pt x="30" y="132"/>
                  </a:lnTo>
                  <a:lnTo>
                    <a:pt x="28" y="134"/>
                  </a:lnTo>
                  <a:lnTo>
                    <a:pt x="26" y="136"/>
                  </a:lnTo>
                  <a:lnTo>
                    <a:pt x="22" y="146"/>
                  </a:lnTo>
                  <a:lnTo>
                    <a:pt x="12" y="186"/>
                  </a:lnTo>
                  <a:lnTo>
                    <a:pt x="2" y="226"/>
                  </a:lnTo>
                  <a:lnTo>
                    <a:pt x="0" y="234"/>
                  </a:lnTo>
                  <a:lnTo>
                    <a:pt x="2" y="236"/>
                  </a:lnTo>
                  <a:lnTo>
                    <a:pt x="6" y="240"/>
                  </a:lnTo>
                  <a:lnTo>
                    <a:pt x="18" y="244"/>
                  </a:lnTo>
                  <a:lnTo>
                    <a:pt x="40" y="248"/>
                  </a:lnTo>
                  <a:lnTo>
                    <a:pt x="44" y="248"/>
                  </a:lnTo>
                  <a:lnTo>
                    <a:pt x="46" y="244"/>
                  </a:lnTo>
                  <a:lnTo>
                    <a:pt x="50" y="238"/>
                  </a:lnTo>
                  <a:lnTo>
                    <a:pt x="50" y="228"/>
                  </a:lnTo>
                  <a:lnTo>
                    <a:pt x="50" y="220"/>
                  </a:lnTo>
                  <a:lnTo>
                    <a:pt x="54" y="208"/>
                  </a:lnTo>
                  <a:lnTo>
                    <a:pt x="58" y="196"/>
                  </a:lnTo>
                  <a:lnTo>
                    <a:pt x="64" y="170"/>
                  </a:lnTo>
                  <a:lnTo>
                    <a:pt x="68" y="144"/>
                  </a:lnTo>
                  <a:lnTo>
                    <a:pt x="72" y="130"/>
                  </a:lnTo>
                  <a:lnTo>
                    <a:pt x="78" y="116"/>
                  </a:lnTo>
                  <a:lnTo>
                    <a:pt x="78" y="114"/>
                  </a:lnTo>
                  <a:lnTo>
                    <a:pt x="82" y="112"/>
                  </a:lnTo>
                  <a:lnTo>
                    <a:pt x="92" y="166"/>
                  </a:lnTo>
                  <a:lnTo>
                    <a:pt x="96" y="166"/>
                  </a:lnTo>
                  <a:lnTo>
                    <a:pt x="98" y="168"/>
                  </a:lnTo>
                  <a:lnTo>
                    <a:pt x="98" y="170"/>
                  </a:lnTo>
                  <a:lnTo>
                    <a:pt x="100" y="176"/>
                  </a:lnTo>
                  <a:lnTo>
                    <a:pt x="96" y="182"/>
                  </a:lnTo>
                  <a:lnTo>
                    <a:pt x="100" y="202"/>
                  </a:lnTo>
                  <a:lnTo>
                    <a:pt x="112" y="254"/>
                  </a:lnTo>
                  <a:lnTo>
                    <a:pt x="114" y="262"/>
                  </a:lnTo>
                  <a:lnTo>
                    <a:pt x="116" y="266"/>
                  </a:lnTo>
                  <a:lnTo>
                    <a:pt x="120" y="268"/>
                  </a:lnTo>
                  <a:lnTo>
                    <a:pt x="134" y="270"/>
                  </a:lnTo>
                  <a:lnTo>
                    <a:pt x="144" y="272"/>
                  </a:lnTo>
                  <a:lnTo>
                    <a:pt x="148" y="272"/>
                  </a:lnTo>
                  <a:lnTo>
                    <a:pt x="150" y="272"/>
                  </a:lnTo>
                  <a:lnTo>
                    <a:pt x="152" y="268"/>
                  </a:lnTo>
                  <a:lnTo>
                    <a:pt x="156" y="260"/>
                  </a:lnTo>
                  <a:lnTo>
                    <a:pt x="164" y="216"/>
                  </a:lnTo>
                  <a:lnTo>
                    <a:pt x="166" y="200"/>
                  </a:lnTo>
                  <a:lnTo>
                    <a:pt x="172" y="176"/>
                  </a:lnTo>
                  <a:lnTo>
                    <a:pt x="178" y="152"/>
                  </a:lnTo>
                  <a:lnTo>
                    <a:pt x="186" y="118"/>
                  </a:lnTo>
                  <a:lnTo>
                    <a:pt x="194" y="78"/>
                  </a:lnTo>
                  <a:lnTo>
                    <a:pt x="200" y="58"/>
                  </a:lnTo>
                  <a:lnTo>
                    <a:pt x="206" y="42"/>
                  </a:lnTo>
                  <a:close/>
                  <a:moveTo>
                    <a:pt x="44" y="68"/>
                  </a:moveTo>
                  <a:lnTo>
                    <a:pt x="44" y="68"/>
                  </a:lnTo>
                  <a:lnTo>
                    <a:pt x="40" y="62"/>
                  </a:lnTo>
                  <a:lnTo>
                    <a:pt x="38" y="66"/>
                  </a:lnTo>
                  <a:lnTo>
                    <a:pt x="36" y="76"/>
                  </a:lnTo>
                  <a:lnTo>
                    <a:pt x="36" y="80"/>
                  </a:lnTo>
                  <a:lnTo>
                    <a:pt x="38" y="78"/>
                  </a:lnTo>
                  <a:lnTo>
                    <a:pt x="40" y="72"/>
                  </a:lnTo>
                  <a:lnTo>
                    <a:pt x="44" y="68"/>
                  </a:lnTo>
                  <a:close/>
                  <a:moveTo>
                    <a:pt x="194" y="52"/>
                  </a:moveTo>
                  <a:lnTo>
                    <a:pt x="194" y="52"/>
                  </a:lnTo>
                  <a:lnTo>
                    <a:pt x="188" y="66"/>
                  </a:lnTo>
                  <a:lnTo>
                    <a:pt x="186" y="62"/>
                  </a:lnTo>
                  <a:lnTo>
                    <a:pt x="184" y="60"/>
                  </a:lnTo>
                  <a:lnTo>
                    <a:pt x="194" y="52"/>
                  </a:lnTo>
                  <a:close/>
                  <a:moveTo>
                    <a:pt x="176" y="46"/>
                  </a:moveTo>
                  <a:lnTo>
                    <a:pt x="174" y="42"/>
                  </a:lnTo>
                  <a:lnTo>
                    <a:pt x="176" y="42"/>
                  </a:lnTo>
                  <a:lnTo>
                    <a:pt x="178" y="44"/>
                  </a:lnTo>
                  <a:lnTo>
                    <a:pt x="176" y="46"/>
                  </a:lnTo>
                  <a:close/>
                  <a:moveTo>
                    <a:pt x="184" y="98"/>
                  </a:moveTo>
                  <a:lnTo>
                    <a:pt x="184" y="98"/>
                  </a:lnTo>
                  <a:lnTo>
                    <a:pt x="180" y="104"/>
                  </a:lnTo>
                  <a:lnTo>
                    <a:pt x="178" y="98"/>
                  </a:lnTo>
                  <a:lnTo>
                    <a:pt x="180" y="96"/>
                  </a:lnTo>
                  <a:lnTo>
                    <a:pt x="178" y="92"/>
                  </a:lnTo>
                  <a:lnTo>
                    <a:pt x="174" y="104"/>
                  </a:lnTo>
                  <a:lnTo>
                    <a:pt x="178" y="108"/>
                  </a:lnTo>
                  <a:lnTo>
                    <a:pt x="178" y="112"/>
                  </a:lnTo>
                  <a:lnTo>
                    <a:pt x="178" y="114"/>
                  </a:lnTo>
                  <a:lnTo>
                    <a:pt x="176" y="112"/>
                  </a:lnTo>
                  <a:lnTo>
                    <a:pt x="168" y="114"/>
                  </a:lnTo>
                  <a:lnTo>
                    <a:pt x="168" y="112"/>
                  </a:lnTo>
                  <a:lnTo>
                    <a:pt x="170" y="108"/>
                  </a:lnTo>
                  <a:lnTo>
                    <a:pt x="168" y="106"/>
                  </a:lnTo>
                  <a:lnTo>
                    <a:pt x="166" y="102"/>
                  </a:lnTo>
                  <a:lnTo>
                    <a:pt x="168" y="104"/>
                  </a:lnTo>
                  <a:lnTo>
                    <a:pt x="172" y="102"/>
                  </a:lnTo>
                  <a:lnTo>
                    <a:pt x="172" y="100"/>
                  </a:lnTo>
                  <a:lnTo>
                    <a:pt x="174" y="98"/>
                  </a:lnTo>
                  <a:lnTo>
                    <a:pt x="172" y="92"/>
                  </a:lnTo>
                  <a:lnTo>
                    <a:pt x="174" y="90"/>
                  </a:lnTo>
                  <a:lnTo>
                    <a:pt x="174" y="88"/>
                  </a:lnTo>
                  <a:lnTo>
                    <a:pt x="178" y="82"/>
                  </a:lnTo>
                  <a:lnTo>
                    <a:pt x="182" y="76"/>
                  </a:lnTo>
                  <a:lnTo>
                    <a:pt x="178" y="78"/>
                  </a:lnTo>
                  <a:lnTo>
                    <a:pt x="174" y="78"/>
                  </a:lnTo>
                  <a:lnTo>
                    <a:pt x="182" y="72"/>
                  </a:lnTo>
                  <a:lnTo>
                    <a:pt x="184" y="74"/>
                  </a:lnTo>
                  <a:lnTo>
                    <a:pt x="186" y="68"/>
                  </a:lnTo>
                  <a:lnTo>
                    <a:pt x="188" y="74"/>
                  </a:lnTo>
                  <a:lnTo>
                    <a:pt x="186" y="82"/>
                  </a:lnTo>
                  <a:lnTo>
                    <a:pt x="182" y="92"/>
                  </a:lnTo>
                  <a:lnTo>
                    <a:pt x="184" y="94"/>
                  </a:lnTo>
                  <a:lnTo>
                    <a:pt x="184" y="98"/>
                  </a:lnTo>
                  <a:close/>
                  <a:moveTo>
                    <a:pt x="170" y="118"/>
                  </a:moveTo>
                  <a:lnTo>
                    <a:pt x="170" y="116"/>
                  </a:lnTo>
                  <a:lnTo>
                    <a:pt x="174" y="116"/>
                  </a:lnTo>
                  <a:lnTo>
                    <a:pt x="174" y="118"/>
                  </a:lnTo>
                  <a:lnTo>
                    <a:pt x="170" y="118"/>
                  </a:lnTo>
                  <a:close/>
                  <a:moveTo>
                    <a:pt x="170" y="140"/>
                  </a:moveTo>
                  <a:lnTo>
                    <a:pt x="170" y="140"/>
                  </a:lnTo>
                  <a:lnTo>
                    <a:pt x="170" y="142"/>
                  </a:lnTo>
                  <a:lnTo>
                    <a:pt x="168" y="146"/>
                  </a:lnTo>
                  <a:lnTo>
                    <a:pt x="166" y="144"/>
                  </a:lnTo>
                  <a:lnTo>
                    <a:pt x="168" y="142"/>
                  </a:lnTo>
                  <a:lnTo>
                    <a:pt x="162" y="138"/>
                  </a:lnTo>
                  <a:lnTo>
                    <a:pt x="172" y="130"/>
                  </a:lnTo>
                  <a:lnTo>
                    <a:pt x="170" y="130"/>
                  </a:lnTo>
                  <a:lnTo>
                    <a:pt x="166" y="130"/>
                  </a:lnTo>
                  <a:lnTo>
                    <a:pt x="168" y="126"/>
                  </a:lnTo>
                  <a:lnTo>
                    <a:pt x="166" y="124"/>
                  </a:lnTo>
                  <a:lnTo>
                    <a:pt x="172" y="122"/>
                  </a:lnTo>
                  <a:lnTo>
                    <a:pt x="170" y="128"/>
                  </a:lnTo>
                  <a:lnTo>
                    <a:pt x="176" y="132"/>
                  </a:lnTo>
                  <a:lnTo>
                    <a:pt x="172" y="136"/>
                  </a:lnTo>
                  <a:lnTo>
                    <a:pt x="176" y="136"/>
                  </a:lnTo>
                  <a:lnTo>
                    <a:pt x="174" y="138"/>
                  </a:lnTo>
                  <a:lnTo>
                    <a:pt x="176" y="140"/>
                  </a:lnTo>
                  <a:lnTo>
                    <a:pt x="170" y="140"/>
                  </a:lnTo>
                  <a:close/>
                  <a:moveTo>
                    <a:pt x="84" y="14"/>
                  </a:moveTo>
                  <a:lnTo>
                    <a:pt x="84" y="14"/>
                  </a:lnTo>
                  <a:lnTo>
                    <a:pt x="80" y="22"/>
                  </a:lnTo>
                  <a:lnTo>
                    <a:pt x="78" y="14"/>
                  </a:lnTo>
                  <a:lnTo>
                    <a:pt x="84" y="14"/>
                  </a:lnTo>
                  <a:close/>
                  <a:moveTo>
                    <a:pt x="106" y="76"/>
                  </a:moveTo>
                  <a:lnTo>
                    <a:pt x="106" y="76"/>
                  </a:lnTo>
                  <a:lnTo>
                    <a:pt x="100" y="66"/>
                  </a:lnTo>
                  <a:lnTo>
                    <a:pt x="98" y="62"/>
                  </a:lnTo>
                  <a:lnTo>
                    <a:pt x="98" y="56"/>
                  </a:lnTo>
                  <a:lnTo>
                    <a:pt x="102" y="52"/>
                  </a:lnTo>
                  <a:lnTo>
                    <a:pt x="106" y="76"/>
                  </a:lnTo>
                  <a:close/>
                  <a:moveTo>
                    <a:pt x="74" y="34"/>
                  </a:moveTo>
                  <a:lnTo>
                    <a:pt x="78" y="24"/>
                  </a:lnTo>
                  <a:lnTo>
                    <a:pt x="78" y="28"/>
                  </a:lnTo>
                  <a:lnTo>
                    <a:pt x="76" y="44"/>
                  </a:lnTo>
                  <a:lnTo>
                    <a:pt x="74" y="34"/>
                  </a:lnTo>
                  <a:close/>
                  <a:moveTo>
                    <a:pt x="158" y="178"/>
                  </a:moveTo>
                  <a:lnTo>
                    <a:pt x="158" y="178"/>
                  </a:lnTo>
                  <a:lnTo>
                    <a:pt x="156" y="170"/>
                  </a:lnTo>
                  <a:lnTo>
                    <a:pt x="160" y="166"/>
                  </a:lnTo>
                  <a:lnTo>
                    <a:pt x="166" y="152"/>
                  </a:lnTo>
                  <a:lnTo>
                    <a:pt x="158" y="178"/>
                  </a:lnTo>
                  <a:close/>
                  <a:moveTo>
                    <a:pt x="134" y="248"/>
                  </a:moveTo>
                  <a:lnTo>
                    <a:pt x="134" y="248"/>
                  </a:lnTo>
                  <a:lnTo>
                    <a:pt x="128" y="250"/>
                  </a:lnTo>
                  <a:lnTo>
                    <a:pt x="124" y="252"/>
                  </a:lnTo>
                  <a:lnTo>
                    <a:pt x="126" y="246"/>
                  </a:lnTo>
                  <a:lnTo>
                    <a:pt x="128" y="244"/>
                  </a:lnTo>
                  <a:lnTo>
                    <a:pt x="128" y="246"/>
                  </a:lnTo>
                  <a:lnTo>
                    <a:pt x="130" y="238"/>
                  </a:lnTo>
                  <a:lnTo>
                    <a:pt x="132" y="236"/>
                  </a:lnTo>
                  <a:lnTo>
                    <a:pt x="134" y="236"/>
                  </a:lnTo>
                  <a:lnTo>
                    <a:pt x="136" y="238"/>
                  </a:lnTo>
                  <a:lnTo>
                    <a:pt x="136" y="240"/>
                  </a:lnTo>
                  <a:lnTo>
                    <a:pt x="138" y="240"/>
                  </a:lnTo>
                  <a:lnTo>
                    <a:pt x="134" y="248"/>
                  </a:lnTo>
                  <a:close/>
                  <a:moveTo>
                    <a:pt x="122" y="240"/>
                  </a:moveTo>
                  <a:lnTo>
                    <a:pt x="122" y="240"/>
                  </a:lnTo>
                  <a:lnTo>
                    <a:pt x="120" y="242"/>
                  </a:lnTo>
                  <a:lnTo>
                    <a:pt x="120" y="238"/>
                  </a:lnTo>
                  <a:lnTo>
                    <a:pt x="118" y="236"/>
                  </a:lnTo>
                  <a:lnTo>
                    <a:pt x="124" y="220"/>
                  </a:lnTo>
                  <a:lnTo>
                    <a:pt x="124" y="224"/>
                  </a:lnTo>
                  <a:lnTo>
                    <a:pt x="124" y="230"/>
                  </a:lnTo>
                  <a:lnTo>
                    <a:pt x="122" y="236"/>
                  </a:lnTo>
                  <a:lnTo>
                    <a:pt x="122" y="240"/>
                  </a:lnTo>
                  <a:close/>
                  <a:moveTo>
                    <a:pt x="44" y="172"/>
                  </a:moveTo>
                  <a:lnTo>
                    <a:pt x="44" y="168"/>
                  </a:lnTo>
                  <a:lnTo>
                    <a:pt x="48" y="160"/>
                  </a:lnTo>
                  <a:lnTo>
                    <a:pt x="48" y="166"/>
                  </a:lnTo>
                  <a:lnTo>
                    <a:pt x="44" y="172"/>
                  </a:lnTo>
                  <a:close/>
                  <a:moveTo>
                    <a:pt x="44" y="190"/>
                  </a:moveTo>
                  <a:lnTo>
                    <a:pt x="38" y="192"/>
                  </a:lnTo>
                  <a:lnTo>
                    <a:pt x="44" y="180"/>
                  </a:lnTo>
                  <a:lnTo>
                    <a:pt x="44" y="188"/>
                  </a:lnTo>
                  <a:lnTo>
                    <a:pt x="44" y="190"/>
                  </a:lnTo>
                  <a:close/>
                  <a:moveTo>
                    <a:pt x="40" y="200"/>
                  </a:moveTo>
                  <a:lnTo>
                    <a:pt x="36" y="204"/>
                  </a:lnTo>
                  <a:lnTo>
                    <a:pt x="40" y="194"/>
                  </a:lnTo>
                  <a:lnTo>
                    <a:pt x="44" y="196"/>
                  </a:lnTo>
                  <a:lnTo>
                    <a:pt x="40" y="200"/>
                  </a:lnTo>
                  <a:close/>
                  <a:moveTo>
                    <a:pt x="30" y="226"/>
                  </a:moveTo>
                  <a:lnTo>
                    <a:pt x="30" y="222"/>
                  </a:lnTo>
                  <a:lnTo>
                    <a:pt x="36" y="210"/>
                  </a:lnTo>
                  <a:lnTo>
                    <a:pt x="34" y="222"/>
                  </a:lnTo>
                  <a:lnTo>
                    <a:pt x="30" y="226"/>
                  </a:lnTo>
                  <a:close/>
                </a:path>
              </a:pathLst>
            </a:custGeom>
            <a:solidFill>
              <a:srgbClr val="E00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49" name="Freeform 255"/>
            <p:cNvSpPr>
              <a:spLocks noEditPoints="1"/>
            </p:cNvSpPr>
            <p:nvPr userDrawn="1"/>
          </p:nvSpPr>
          <p:spPr bwMode="auto">
            <a:xfrm>
              <a:off x="7623175" y="4832350"/>
              <a:ext cx="254000" cy="419100"/>
            </a:xfrm>
            <a:custGeom>
              <a:avLst/>
              <a:gdLst>
                <a:gd name="T0" fmla="*/ 2147483647 w 160"/>
                <a:gd name="T1" fmla="*/ 2147483647 h 264"/>
                <a:gd name="T2" fmla="*/ 2147483647 w 160"/>
                <a:gd name="T3" fmla="*/ 2147483647 h 264"/>
                <a:gd name="T4" fmla="*/ 2147483647 w 160"/>
                <a:gd name="T5" fmla="*/ 2147483647 h 264"/>
                <a:gd name="T6" fmla="*/ 2147483647 w 160"/>
                <a:gd name="T7" fmla="*/ 2147483647 h 264"/>
                <a:gd name="T8" fmla="*/ 2147483647 w 160"/>
                <a:gd name="T9" fmla="*/ 2147483647 h 264"/>
                <a:gd name="T10" fmla="*/ 2147483647 w 160"/>
                <a:gd name="T11" fmla="*/ 2147483647 h 264"/>
                <a:gd name="T12" fmla="*/ 2147483647 w 160"/>
                <a:gd name="T13" fmla="*/ 2147483647 h 264"/>
                <a:gd name="T14" fmla="*/ 2147483647 w 160"/>
                <a:gd name="T15" fmla="*/ 2147483647 h 264"/>
                <a:gd name="T16" fmla="*/ 2147483647 w 160"/>
                <a:gd name="T17" fmla="*/ 2147483647 h 264"/>
                <a:gd name="T18" fmla="*/ 2147483647 w 160"/>
                <a:gd name="T19" fmla="*/ 2147483647 h 264"/>
                <a:gd name="T20" fmla="*/ 2147483647 w 160"/>
                <a:gd name="T21" fmla="*/ 2147483647 h 264"/>
                <a:gd name="T22" fmla="*/ 2147483647 w 160"/>
                <a:gd name="T23" fmla="*/ 2147483647 h 264"/>
                <a:gd name="T24" fmla="*/ 2147483647 w 160"/>
                <a:gd name="T25" fmla="*/ 2147483647 h 264"/>
                <a:gd name="T26" fmla="*/ 2147483647 w 160"/>
                <a:gd name="T27" fmla="*/ 2147483647 h 264"/>
                <a:gd name="T28" fmla="*/ 2147483647 w 160"/>
                <a:gd name="T29" fmla="*/ 2147483647 h 264"/>
                <a:gd name="T30" fmla="*/ 2147483647 w 160"/>
                <a:gd name="T31" fmla="*/ 2147483647 h 264"/>
                <a:gd name="T32" fmla="*/ 2147483647 w 160"/>
                <a:gd name="T33" fmla="*/ 2147483647 h 264"/>
                <a:gd name="T34" fmla="*/ 2147483647 w 160"/>
                <a:gd name="T35" fmla="*/ 2147483647 h 264"/>
                <a:gd name="T36" fmla="*/ 2147483647 w 160"/>
                <a:gd name="T37" fmla="*/ 2147483647 h 264"/>
                <a:gd name="T38" fmla="*/ 2147483647 w 160"/>
                <a:gd name="T39" fmla="*/ 2147483647 h 264"/>
                <a:gd name="T40" fmla="*/ 2147483647 w 160"/>
                <a:gd name="T41" fmla="*/ 2147483647 h 264"/>
                <a:gd name="T42" fmla="*/ 2147483647 w 160"/>
                <a:gd name="T43" fmla="*/ 2147483647 h 264"/>
                <a:gd name="T44" fmla="*/ 2147483647 w 160"/>
                <a:gd name="T45" fmla="*/ 2147483647 h 264"/>
                <a:gd name="T46" fmla="*/ 2147483647 w 160"/>
                <a:gd name="T47" fmla="*/ 2147483647 h 264"/>
                <a:gd name="T48" fmla="*/ 2147483647 w 160"/>
                <a:gd name="T49" fmla="*/ 2147483647 h 264"/>
                <a:gd name="T50" fmla="*/ 2147483647 w 160"/>
                <a:gd name="T51" fmla="*/ 2147483647 h 264"/>
                <a:gd name="T52" fmla="*/ 2147483647 w 160"/>
                <a:gd name="T53" fmla="*/ 2147483647 h 264"/>
                <a:gd name="T54" fmla="*/ 2147483647 w 160"/>
                <a:gd name="T55" fmla="*/ 2147483647 h 264"/>
                <a:gd name="T56" fmla="*/ 2147483647 w 160"/>
                <a:gd name="T57" fmla="*/ 2147483647 h 264"/>
                <a:gd name="T58" fmla="*/ 2147483647 w 160"/>
                <a:gd name="T59" fmla="*/ 2147483647 h 264"/>
                <a:gd name="T60" fmla="*/ 2147483647 w 160"/>
                <a:gd name="T61" fmla="*/ 2147483647 h 264"/>
                <a:gd name="T62" fmla="*/ 2147483647 w 160"/>
                <a:gd name="T63" fmla="*/ 2147483647 h 264"/>
                <a:gd name="T64" fmla="*/ 2147483647 w 160"/>
                <a:gd name="T65" fmla="*/ 2147483647 h 264"/>
                <a:gd name="T66" fmla="*/ 2147483647 w 160"/>
                <a:gd name="T67" fmla="*/ 2147483647 h 264"/>
                <a:gd name="T68" fmla="*/ 2147483647 w 160"/>
                <a:gd name="T69" fmla="*/ 2147483647 h 264"/>
                <a:gd name="T70" fmla="*/ 2147483647 w 160"/>
                <a:gd name="T71" fmla="*/ 2147483647 h 264"/>
                <a:gd name="T72" fmla="*/ 2147483647 w 160"/>
                <a:gd name="T73" fmla="*/ 2147483647 h 264"/>
                <a:gd name="T74" fmla="*/ 2147483647 w 160"/>
                <a:gd name="T75" fmla="*/ 2147483647 h 264"/>
                <a:gd name="T76" fmla="*/ 2147483647 w 160"/>
                <a:gd name="T77" fmla="*/ 2147483647 h 264"/>
                <a:gd name="T78" fmla="*/ 2147483647 w 160"/>
                <a:gd name="T79" fmla="*/ 2147483647 h 264"/>
                <a:gd name="T80" fmla="*/ 2147483647 w 160"/>
                <a:gd name="T81" fmla="*/ 2147483647 h 264"/>
                <a:gd name="T82" fmla="*/ 2147483647 w 160"/>
                <a:gd name="T83" fmla="*/ 2147483647 h 264"/>
                <a:gd name="T84" fmla="*/ 2147483647 w 160"/>
                <a:gd name="T85" fmla="*/ 2147483647 h 264"/>
                <a:gd name="T86" fmla="*/ 2147483647 w 160"/>
                <a:gd name="T87" fmla="*/ 2147483647 h 264"/>
                <a:gd name="T88" fmla="*/ 2147483647 w 160"/>
                <a:gd name="T89" fmla="*/ 2147483647 h 264"/>
                <a:gd name="T90" fmla="*/ 2147483647 w 160"/>
                <a:gd name="T91" fmla="*/ 2147483647 h 264"/>
                <a:gd name="T92" fmla="*/ 2147483647 w 160"/>
                <a:gd name="T93" fmla="*/ 2147483647 h 264"/>
                <a:gd name="T94" fmla="*/ 2147483647 w 160"/>
                <a:gd name="T95" fmla="*/ 2147483647 h 264"/>
                <a:gd name="T96" fmla="*/ 2147483647 w 160"/>
                <a:gd name="T97" fmla="*/ 2147483647 h 264"/>
                <a:gd name="T98" fmla="*/ 2147483647 w 160"/>
                <a:gd name="T99" fmla="*/ 2147483647 h 264"/>
                <a:gd name="T100" fmla="*/ 2147483647 w 160"/>
                <a:gd name="T101" fmla="*/ 2147483647 h 264"/>
                <a:gd name="T102" fmla="*/ 2147483647 w 160"/>
                <a:gd name="T103" fmla="*/ 2147483647 h 264"/>
                <a:gd name="T104" fmla="*/ 2147483647 w 160"/>
                <a:gd name="T105" fmla="*/ 2147483647 h 26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160" h="264">
                  <a:moveTo>
                    <a:pt x="160" y="40"/>
                  </a:moveTo>
                  <a:lnTo>
                    <a:pt x="160" y="40"/>
                  </a:lnTo>
                  <a:lnTo>
                    <a:pt x="160" y="36"/>
                  </a:lnTo>
                  <a:lnTo>
                    <a:pt x="158" y="34"/>
                  </a:lnTo>
                  <a:lnTo>
                    <a:pt x="150" y="32"/>
                  </a:lnTo>
                  <a:lnTo>
                    <a:pt x="138" y="28"/>
                  </a:lnTo>
                  <a:lnTo>
                    <a:pt x="128" y="28"/>
                  </a:lnTo>
                  <a:lnTo>
                    <a:pt x="118" y="28"/>
                  </a:lnTo>
                  <a:lnTo>
                    <a:pt x="112" y="26"/>
                  </a:lnTo>
                  <a:lnTo>
                    <a:pt x="106" y="22"/>
                  </a:lnTo>
                  <a:lnTo>
                    <a:pt x="104" y="22"/>
                  </a:lnTo>
                  <a:lnTo>
                    <a:pt x="102" y="26"/>
                  </a:lnTo>
                  <a:lnTo>
                    <a:pt x="100" y="20"/>
                  </a:lnTo>
                  <a:lnTo>
                    <a:pt x="96" y="20"/>
                  </a:lnTo>
                  <a:lnTo>
                    <a:pt x="76" y="16"/>
                  </a:lnTo>
                  <a:lnTo>
                    <a:pt x="62" y="12"/>
                  </a:lnTo>
                  <a:lnTo>
                    <a:pt x="48" y="8"/>
                  </a:lnTo>
                  <a:lnTo>
                    <a:pt x="44" y="8"/>
                  </a:lnTo>
                  <a:lnTo>
                    <a:pt x="42" y="12"/>
                  </a:lnTo>
                  <a:lnTo>
                    <a:pt x="40" y="8"/>
                  </a:lnTo>
                  <a:lnTo>
                    <a:pt x="36" y="6"/>
                  </a:lnTo>
                  <a:lnTo>
                    <a:pt x="26" y="2"/>
                  </a:lnTo>
                  <a:lnTo>
                    <a:pt x="16" y="0"/>
                  </a:lnTo>
                  <a:lnTo>
                    <a:pt x="10" y="2"/>
                  </a:lnTo>
                  <a:lnTo>
                    <a:pt x="8" y="6"/>
                  </a:lnTo>
                  <a:lnTo>
                    <a:pt x="4" y="18"/>
                  </a:lnTo>
                  <a:lnTo>
                    <a:pt x="4" y="28"/>
                  </a:lnTo>
                  <a:lnTo>
                    <a:pt x="4" y="30"/>
                  </a:lnTo>
                  <a:lnTo>
                    <a:pt x="6" y="32"/>
                  </a:lnTo>
                  <a:lnTo>
                    <a:pt x="10" y="32"/>
                  </a:lnTo>
                  <a:lnTo>
                    <a:pt x="8" y="38"/>
                  </a:lnTo>
                  <a:lnTo>
                    <a:pt x="6" y="36"/>
                  </a:lnTo>
                  <a:lnTo>
                    <a:pt x="4" y="36"/>
                  </a:lnTo>
                  <a:lnTo>
                    <a:pt x="2" y="38"/>
                  </a:lnTo>
                  <a:lnTo>
                    <a:pt x="0" y="42"/>
                  </a:lnTo>
                  <a:lnTo>
                    <a:pt x="2" y="46"/>
                  </a:lnTo>
                  <a:lnTo>
                    <a:pt x="4" y="46"/>
                  </a:lnTo>
                  <a:lnTo>
                    <a:pt x="18" y="50"/>
                  </a:lnTo>
                  <a:lnTo>
                    <a:pt x="30" y="52"/>
                  </a:lnTo>
                  <a:lnTo>
                    <a:pt x="42" y="54"/>
                  </a:lnTo>
                  <a:lnTo>
                    <a:pt x="48" y="58"/>
                  </a:lnTo>
                  <a:lnTo>
                    <a:pt x="50" y="60"/>
                  </a:lnTo>
                  <a:lnTo>
                    <a:pt x="50" y="62"/>
                  </a:lnTo>
                  <a:lnTo>
                    <a:pt x="44" y="80"/>
                  </a:lnTo>
                  <a:lnTo>
                    <a:pt x="40" y="98"/>
                  </a:lnTo>
                  <a:lnTo>
                    <a:pt x="40" y="104"/>
                  </a:lnTo>
                  <a:lnTo>
                    <a:pt x="28" y="152"/>
                  </a:lnTo>
                  <a:lnTo>
                    <a:pt x="16" y="198"/>
                  </a:lnTo>
                  <a:lnTo>
                    <a:pt x="12" y="216"/>
                  </a:lnTo>
                  <a:lnTo>
                    <a:pt x="14" y="218"/>
                  </a:lnTo>
                  <a:lnTo>
                    <a:pt x="16" y="218"/>
                  </a:lnTo>
                  <a:lnTo>
                    <a:pt x="12" y="220"/>
                  </a:lnTo>
                  <a:lnTo>
                    <a:pt x="10" y="228"/>
                  </a:lnTo>
                  <a:lnTo>
                    <a:pt x="10" y="232"/>
                  </a:lnTo>
                  <a:lnTo>
                    <a:pt x="10" y="234"/>
                  </a:lnTo>
                  <a:lnTo>
                    <a:pt x="16" y="236"/>
                  </a:lnTo>
                  <a:lnTo>
                    <a:pt x="10" y="236"/>
                  </a:lnTo>
                  <a:lnTo>
                    <a:pt x="4" y="248"/>
                  </a:lnTo>
                  <a:lnTo>
                    <a:pt x="4" y="252"/>
                  </a:lnTo>
                  <a:lnTo>
                    <a:pt x="6" y="254"/>
                  </a:lnTo>
                  <a:lnTo>
                    <a:pt x="18" y="254"/>
                  </a:lnTo>
                  <a:lnTo>
                    <a:pt x="20" y="256"/>
                  </a:lnTo>
                  <a:lnTo>
                    <a:pt x="26" y="258"/>
                  </a:lnTo>
                  <a:lnTo>
                    <a:pt x="30" y="252"/>
                  </a:lnTo>
                  <a:lnTo>
                    <a:pt x="30" y="258"/>
                  </a:lnTo>
                  <a:lnTo>
                    <a:pt x="32" y="258"/>
                  </a:lnTo>
                  <a:lnTo>
                    <a:pt x="46" y="264"/>
                  </a:lnTo>
                  <a:lnTo>
                    <a:pt x="50" y="264"/>
                  </a:lnTo>
                  <a:lnTo>
                    <a:pt x="54" y="264"/>
                  </a:lnTo>
                  <a:lnTo>
                    <a:pt x="56" y="262"/>
                  </a:lnTo>
                  <a:lnTo>
                    <a:pt x="58" y="256"/>
                  </a:lnTo>
                  <a:lnTo>
                    <a:pt x="58" y="252"/>
                  </a:lnTo>
                  <a:lnTo>
                    <a:pt x="58" y="240"/>
                  </a:lnTo>
                  <a:lnTo>
                    <a:pt x="62" y="222"/>
                  </a:lnTo>
                  <a:lnTo>
                    <a:pt x="64" y="214"/>
                  </a:lnTo>
                  <a:lnTo>
                    <a:pt x="64" y="210"/>
                  </a:lnTo>
                  <a:lnTo>
                    <a:pt x="66" y="210"/>
                  </a:lnTo>
                  <a:lnTo>
                    <a:pt x="64" y="208"/>
                  </a:lnTo>
                  <a:lnTo>
                    <a:pt x="66" y="208"/>
                  </a:lnTo>
                  <a:lnTo>
                    <a:pt x="66" y="204"/>
                  </a:lnTo>
                  <a:lnTo>
                    <a:pt x="64" y="200"/>
                  </a:lnTo>
                  <a:lnTo>
                    <a:pt x="68" y="190"/>
                  </a:lnTo>
                  <a:lnTo>
                    <a:pt x="68" y="182"/>
                  </a:lnTo>
                  <a:lnTo>
                    <a:pt x="70" y="182"/>
                  </a:lnTo>
                  <a:lnTo>
                    <a:pt x="72" y="182"/>
                  </a:lnTo>
                  <a:lnTo>
                    <a:pt x="78" y="162"/>
                  </a:lnTo>
                  <a:lnTo>
                    <a:pt x="74" y="164"/>
                  </a:lnTo>
                  <a:lnTo>
                    <a:pt x="72" y="170"/>
                  </a:lnTo>
                  <a:lnTo>
                    <a:pt x="70" y="176"/>
                  </a:lnTo>
                  <a:lnTo>
                    <a:pt x="68" y="176"/>
                  </a:lnTo>
                  <a:lnTo>
                    <a:pt x="68" y="172"/>
                  </a:lnTo>
                  <a:lnTo>
                    <a:pt x="70" y="168"/>
                  </a:lnTo>
                  <a:lnTo>
                    <a:pt x="70" y="164"/>
                  </a:lnTo>
                  <a:lnTo>
                    <a:pt x="74" y="160"/>
                  </a:lnTo>
                  <a:lnTo>
                    <a:pt x="74" y="158"/>
                  </a:lnTo>
                  <a:lnTo>
                    <a:pt x="76" y="158"/>
                  </a:lnTo>
                  <a:lnTo>
                    <a:pt x="76" y="156"/>
                  </a:lnTo>
                  <a:lnTo>
                    <a:pt x="74" y="156"/>
                  </a:lnTo>
                  <a:lnTo>
                    <a:pt x="76" y="144"/>
                  </a:lnTo>
                  <a:lnTo>
                    <a:pt x="80" y="146"/>
                  </a:lnTo>
                  <a:lnTo>
                    <a:pt x="80" y="144"/>
                  </a:lnTo>
                  <a:lnTo>
                    <a:pt x="76" y="142"/>
                  </a:lnTo>
                  <a:lnTo>
                    <a:pt x="84" y="138"/>
                  </a:lnTo>
                  <a:lnTo>
                    <a:pt x="78" y="136"/>
                  </a:lnTo>
                  <a:lnTo>
                    <a:pt x="84" y="134"/>
                  </a:lnTo>
                  <a:lnTo>
                    <a:pt x="82" y="128"/>
                  </a:lnTo>
                  <a:lnTo>
                    <a:pt x="84" y="118"/>
                  </a:lnTo>
                  <a:lnTo>
                    <a:pt x="88" y="112"/>
                  </a:lnTo>
                  <a:lnTo>
                    <a:pt x="84" y="110"/>
                  </a:lnTo>
                  <a:lnTo>
                    <a:pt x="84" y="108"/>
                  </a:lnTo>
                  <a:lnTo>
                    <a:pt x="86" y="106"/>
                  </a:lnTo>
                  <a:lnTo>
                    <a:pt x="88" y="104"/>
                  </a:lnTo>
                  <a:lnTo>
                    <a:pt x="88" y="102"/>
                  </a:lnTo>
                  <a:lnTo>
                    <a:pt x="90" y="98"/>
                  </a:lnTo>
                  <a:lnTo>
                    <a:pt x="94" y="94"/>
                  </a:lnTo>
                  <a:lnTo>
                    <a:pt x="90" y="92"/>
                  </a:lnTo>
                  <a:lnTo>
                    <a:pt x="94" y="88"/>
                  </a:lnTo>
                  <a:lnTo>
                    <a:pt x="94" y="86"/>
                  </a:lnTo>
                  <a:lnTo>
                    <a:pt x="94" y="78"/>
                  </a:lnTo>
                  <a:lnTo>
                    <a:pt x="96" y="74"/>
                  </a:lnTo>
                  <a:lnTo>
                    <a:pt x="96" y="68"/>
                  </a:lnTo>
                  <a:lnTo>
                    <a:pt x="100" y="66"/>
                  </a:lnTo>
                  <a:lnTo>
                    <a:pt x="120" y="74"/>
                  </a:lnTo>
                  <a:lnTo>
                    <a:pt x="128" y="74"/>
                  </a:lnTo>
                  <a:lnTo>
                    <a:pt x="142" y="78"/>
                  </a:lnTo>
                  <a:lnTo>
                    <a:pt x="148" y="78"/>
                  </a:lnTo>
                  <a:lnTo>
                    <a:pt x="150" y="74"/>
                  </a:lnTo>
                  <a:lnTo>
                    <a:pt x="154" y="64"/>
                  </a:lnTo>
                  <a:lnTo>
                    <a:pt x="156" y="56"/>
                  </a:lnTo>
                  <a:lnTo>
                    <a:pt x="154" y="50"/>
                  </a:lnTo>
                  <a:lnTo>
                    <a:pt x="160" y="40"/>
                  </a:lnTo>
                  <a:close/>
                  <a:moveTo>
                    <a:pt x="124" y="38"/>
                  </a:moveTo>
                  <a:lnTo>
                    <a:pt x="120" y="40"/>
                  </a:lnTo>
                  <a:lnTo>
                    <a:pt x="126" y="32"/>
                  </a:lnTo>
                  <a:lnTo>
                    <a:pt x="130" y="32"/>
                  </a:lnTo>
                  <a:lnTo>
                    <a:pt x="124" y="38"/>
                  </a:lnTo>
                  <a:close/>
                  <a:moveTo>
                    <a:pt x="128" y="48"/>
                  </a:moveTo>
                  <a:lnTo>
                    <a:pt x="128" y="48"/>
                  </a:lnTo>
                  <a:lnTo>
                    <a:pt x="124" y="54"/>
                  </a:lnTo>
                  <a:lnTo>
                    <a:pt x="124" y="46"/>
                  </a:lnTo>
                  <a:lnTo>
                    <a:pt x="122" y="42"/>
                  </a:lnTo>
                  <a:lnTo>
                    <a:pt x="124" y="40"/>
                  </a:lnTo>
                  <a:lnTo>
                    <a:pt x="126" y="34"/>
                  </a:lnTo>
                  <a:lnTo>
                    <a:pt x="128" y="42"/>
                  </a:lnTo>
                  <a:lnTo>
                    <a:pt x="128" y="48"/>
                  </a:lnTo>
                  <a:close/>
                  <a:moveTo>
                    <a:pt x="124" y="58"/>
                  </a:moveTo>
                  <a:lnTo>
                    <a:pt x="124" y="58"/>
                  </a:lnTo>
                  <a:lnTo>
                    <a:pt x="124" y="56"/>
                  </a:lnTo>
                  <a:lnTo>
                    <a:pt x="122" y="54"/>
                  </a:lnTo>
                  <a:lnTo>
                    <a:pt x="126" y="52"/>
                  </a:lnTo>
                  <a:lnTo>
                    <a:pt x="124" y="58"/>
                  </a:lnTo>
                  <a:close/>
                  <a:moveTo>
                    <a:pt x="48" y="42"/>
                  </a:moveTo>
                  <a:lnTo>
                    <a:pt x="42" y="44"/>
                  </a:lnTo>
                  <a:lnTo>
                    <a:pt x="46" y="40"/>
                  </a:lnTo>
                  <a:lnTo>
                    <a:pt x="50" y="34"/>
                  </a:lnTo>
                  <a:lnTo>
                    <a:pt x="48" y="42"/>
                  </a:lnTo>
                  <a:close/>
                  <a:moveTo>
                    <a:pt x="20" y="28"/>
                  </a:moveTo>
                  <a:lnTo>
                    <a:pt x="20" y="28"/>
                  </a:lnTo>
                  <a:lnTo>
                    <a:pt x="18" y="28"/>
                  </a:lnTo>
                  <a:lnTo>
                    <a:pt x="20" y="28"/>
                  </a:lnTo>
                  <a:lnTo>
                    <a:pt x="18" y="38"/>
                  </a:lnTo>
                  <a:lnTo>
                    <a:pt x="14" y="38"/>
                  </a:lnTo>
                  <a:lnTo>
                    <a:pt x="12" y="40"/>
                  </a:lnTo>
                  <a:lnTo>
                    <a:pt x="10" y="44"/>
                  </a:lnTo>
                  <a:lnTo>
                    <a:pt x="10" y="38"/>
                  </a:lnTo>
                  <a:lnTo>
                    <a:pt x="12" y="32"/>
                  </a:lnTo>
                  <a:lnTo>
                    <a:pt x="12" y="28"/>
                  </a:lnTo>
                  <a:lnTo>
                    <a:pt x="16" y="30"/>
                  </a:lnTo>
                  <a:lnTo>
                    <a:pt x="14" y="16"/>
                  </a:lnTo>
                  <a:lnTo>
                    <a:pt x="12" y="18"/>
                  </a:lnTo>
                  <a:lnTo>
                    <a:pt x="12" y="26"/>
                  </a:lnTo>
                  <a:lnTo>
                    <a:pt x="6" y="28"/>
                  </a:lnTo>
                  <a:lnTo>
                    <a:pt x="10" y="20"/>
                  </a:lnTo>
                  <a:lnTo>
                    <a:pt x="10" y="10"/>
                  </a:lnTo>
                  <a:lnTo>
                    <a:pt x="12" y="12"/>
                  </a:lnTo>
                  <a:lnTo>
                    <a:pt x="14" y="12"/>
                  </a:lnTo>
                  <a:lnTo>
                    <a:pt x="16" y="12"/>
                  </a:lnTo>
                  <a:lnTo>
                    <a:pt x="20" y="14"/>
                  </a:lnTo>
                  <a:lnTo>
                    <a:pt x="18" y="20"/>
                  </a:lnTo>
                  <a:lnTo>
                    <a:pt x="20" y="24"/>
                  </a:lnTo>
                  <a:lnTo>
                    <a:pt x="20" y="28"/>
                  </a:lnTo>
                  <a:close/>
                  <a:moveTo>
                    <a:pt x="40" y="146"/>
                  </a:moveTo>
                  <a:lnTo>
                    <a:pt x="40" y="146"/>
                  </a:lnTo>
                  <a:lnTo>
                    <a:pt x="42" y="138"/>
                  </a:lnTo>
                  <a:lnTo>
                    <a:pt x="46" y="134"/>
                  </a:lnTo>
                  <a:lnTo>
                    <a:pt x="44" y="146"/>
                  </a:lnTo>
                  <a:lnTo>
                    <a:pt x="40" y="146"/>
                  </a:lnTo>
                  <a:close/>
                  <a:moveTo>
                    <a:pt x="44" y="160"/>
                  </a:moveTo>
                  <a:lnTo>
                    <a:pt x="44" y="160"/>
                  </a:lnTo>
                  <a:lnTo>
                    <a:pt x="40" y="164"/>
                  </a:lnTo>
                  <a:lnTo>
                    <a:pt x="36" y="160"/>
                  </a:lnTo>
                  <a:lnTo>
                    <a:pt x="36" y="158"/>
                  </a:lnTo>
                  <a:lnTo>
                    <a:pt x="38" y="150"/>
                  </a:lnTo>
                  <a:lnTo>
                    <a:pt x="42" y="148"/>
                  </a:lnTo>
                  <a:lnTo>
                    <a:pt x="44" y="148"/>
                  </a:lnTo>
                  <a:lnTo>
                    <a:pt x="44" y="160"/>
                  </a:lnTo>
                  <a:close/>
                  <a:moveTo>
                    <a:pt x="38" y="184"/>
                  </a:moveTo>
                  <a:lnTo>
                    <a:pt x="38" y="184"/>
                  </a:lnTo>
                  <a:lnTo>
                    <a:pt x="36" y="184"/>
                  </a:lnTo>
                  <a:lnTo>
                    <a:pt x="36" y="186"/>
                  </a:lnTo>
                  <a:lnTo>
                    <a:pt x="36" y="192"/>
                  </a:lnTo>
                  <a:lnTo>
                    <a:pt x="30" y="202"/>
                  </a:lnTo>
                  <a:lnTo>
                    <a:pt x="32" y="206"/>
                  </a:lnTo>
                  <a:lnTo>
                    <a:pt x="30" y="212"/>
                  </a:lnTo>
                  <a:lnTo>
                    <a:pt x="26" y="212"/>
                  </a:lnTo>
                  <a:lnTo>
                    <a:pt x="22" y="216"/>
                  </a:lnTo>
                  <a:lnTo>
                    <a:pt x="26" y="202"/>
                  </a:lnTo>
                  <a:lnTo>
                    <a:pt x="32" y="192"/>
                  </a:lnTo>
                  <a:lnTo>
                    <a:pt x="32" y="184"/>
                  </a:lnTo>
                  <a:lnTo>
                    <a:pt x="28" y="182"/>
                  </a:lnTo>
                  <a:lnTo>
                    <a:pt x="28" y="180"/>
                  </a:lnTo>
                  <a:lnTo>
                    <a:pt x="28" y="178"/>
                  </a:lnTo>
                  <a:lnTo>
                    <a:pt x="32" y="176"/>
                  </a:lnTo>
                  <a:lnTo>
                    <a:pt x="34" y="178"/>
                  </a:lnTo>
                  <a:lnTo>
                    <a:pt x="32" y="174"/>
                  </a:lnTo>
                  <a:lnTo>
                    <a:pt x="34" y="170"/>
                  </a:lnTo>
                  <a:lnTo>
                    <a:pt x="32" y="168"/>
                  </a:lnTo>
                  <a:lnTo>
                    <a:pt x="34" y="160"/>
                  </a:lnTo>
                  <a:lnTo>
                    <a:pt x="38" y="166"/>
                  </a:lnTo>
                  <a:lnTo>
                    <a:pt x="40" y="170"/>
                  </a:lnTo>
                  <a:lnTo>
                    <a:pt x="38" y="170"/>
                  </a:lnTo>
                  <a:lnTo>
                    <a:pt x="40" y="172"/>
                  </a:lnTo>
                  <a:lnTo>
                    <a:pt x="36" y="180"/>
                  </a:lnTo>
                  <a:lnTo>
                    <a:pt x="38" y="184"/>
                  </a:lnTo>
                  <a:close/>
                </a:path>
              </a:pathLst>
            </a:custGeom>
            <a:solidFill>
              <a:srgbClr val="E00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50" name="Freeform 256"/>
            <p:cNvSpPr>
              <a:spLocks noEditPoints="1"/>
            </p:cNvSpPr>
            <p:nvPr userDrawn="1"/>
          </p:nvSpPr>
          <p:spPr bwMode="auto">
            <a:xfrm>
              <a:off x="7829550" y="4899025"/>
              <a:ext cx="161925" cy="396875"/>
            </a:xfrm>
            <a:custGeom>
              <a:avLst/>
              <a:gdLst>
                <a:gd name="T0" fmla="*/ 2147483647 w 102"/>
                <a:gd name="T1" fmla="*/ 2147483647 h 250"/>
                <a:gd name="T2" fmla="*/ 2147483647 w 102"/>
                <a:gd name="T3" fmla="*/ 2147483647 h 250"/>
                <a:gd name="T4" fmla="*/ 2147483647 w 102"/>
                <a:gd name="T5" fmla="*/ 2147483647 h 250"/>
                <a:gd name="T6" fmla="*/ 2147483647 w 102"/>
                <a:gd name="T7" fmla="*/ 2147483647 h 250"/>
                <a:gd name="T8" fmla="*/ 2147483647 w 102"/>
                <a:gd name="T9" fmla="*/ 2147483647 h 250"/>
                <a:gd name="T10" fmla="*/ 2147483647 w 102"/>
                <a:gd name="T11" fmla="*/ 2147483647 h 250"/>
                <a:gd name="T12" fmla="*/ 2147483647 w 102"/>
                <a:gd name="T13" fmla="*/ 2147483647 h 250"/>
                <a:gd name="T14" fmla="*/ 2147483647 w 102"/>
                <a:gd name="T15" fmla="*/ 2147483647 h 250"/>
                <a:gd name="T16" fmla="*/ 2147483647 w 102"/>
                <a:gd name="T17" fmla="*/ 2147483647 h 250"/>
                <a:gd name="T18" fmla="*/ 2147483647 w 102"/>
                <a:gd name="T19" fmla="*/ 2147483647 h 250"/>
                <a:gd name="T20" fmla="*/ 2147483647 w 102"/>
                <a:gd name="T21" fmla="*/ 2147483647 h 250"/>
                <a:gd name="T22" fmla="*/ 2147483647 w 102"/>
                <a:gd name="T23" fmla="*/ 2147483647 h 250"/>
                <a:gd name="T24" fmla="*/ 2147483647 w 102"/>
                <a:gd name="T25" fmla="*/ 2147483647 h 250"/>
                <a:gd name="T26" fmla="*/ 2147483647 w 102"/>
                <a:gd name="T27" fmla="*/ 2147483647 h 250"/>
                <a:gd name="T28" fmla="*/ 2147483647 w 102"/>
                <a:gd name="T29" fmla="*/ 2147483647 h 250"/>
                <a:gd name="T30" fmla="*/ 2147483647 w 102"/>
                <a:gd name="T31" fmla="*/ 2147483647 h 250"/>
                <a:gd name="T32" fmla="*/ 2147483647 w 102"/>
                <a:gd name="T33" fmla="*/ 2147483647 h 250"/>
                <a:gd name="T34" fmla="*/ 2147483647 w 102"/>
                <a:gd name="T35" fmla="*/ 2147483647 h 250"/>
                <a:gd name="T36" fmla="*/ 2147483647 w 102"/>
                <a:gd name="T37" fmla="*/ 2147483647 h 250"/>
                <a:gd name="T38" fmla="*/ 2147483647 w 102"/>
                <a:gd name="T39" fmla="*/ 2147483647 h 250"/>
                <a:gd name="T40" fmla="*/ 2147483647 w 102"/>
                <a:gd name="T41" fmla="*/ 2147483647 h 250"/>
                <a:gd name="T42" fmla="*/ 2147483647 w 102"/>
                <a:gd name="T43" fmla="*/ 2147483647 h 250"/>
                <a:gd name="T44" fmla="*/ 2147483647 w 102"/>
                <a:gd name="T45" fmla="*/ 2147483647 h 250"/>
                <a:gd name="T46" fmla="*/ 2147483647 w 102"/>
                <a:gd name="T47" fmla="*/ 2147483647 h 250"/>
                <a:gd name="T48" fmla="*/ 2147483647 w 102"/>
                <a:gd name="T49" fmla="*/ 2147483647 h 250"/>
                <a:gd name="T50" fmla="*/ 2147483647 w 102"/>
                <a:gd name="T51" fmla="*/ 2147483647 h 250"/>
                <a:gd name="T52" fmla="*/ 2147483647 w 102"/>
                <a:gd name="T53" fmla="*/ 2147483647 h 250"/>
                <a:gd name="T54" fmla="*/ 2147483647 w 102"/>
                <a:gd name="T55" fmla="*/ 2147483647 h 250"/>
                <a:gd name="T56" fmla="*/ 2147483647 w 102"/>
                <a:gd name="T57" fmla="*/ 2147483647 h 250"/>
                <a:gd name="T58" fmla="*/ 2147483647 w 102"/>
                <a:gd name="T59" fmla="*/ 2147483647 h 250"/>
                <a:gd name="T60" fmla="*/ 2147483647 w 102"/>
                <a:gd name="T61" fmla="*/ 2147483647 h 250"/>
                <a:gd name="T62" fmla="*/ 2147483647 w 102"/>
                <a:gd name="T63" fmla="*/ 2147483647 h 250"/>
                <a:gd name="T64" fmla="*/ 2147483647 w 102"/>
                <a:gd name="T65" fmla="*/ 2147483647 h 250"/>
                <a:gd name="T66" fmla="*/ 2147483647 w 102"/>
                <a:gd name="T67" fmla="*/ 2147483647 h 250"/>
                <a:gd name="T68" fmla="*/ 2147483647 w 102"/>
                <a:gd name="T69" fmla="*/ 2147483647 h 250"/>
                <a:gd name="T70" fmla="*/ 2147483647 w 102"/>
                <a:gd name="T71" fmla="*/ 2147483647 h 250"/>
                <a:gd name="T72" fmla="*/ 2147483647 w 102"/>
                <a:gd name="T73" fmla="*/ 2147483647 h 250"/>
                <a:gd name="T74" fmla="*/ 2147483647 w 102"/>
                <a:gd name="T75" fmla="*/ 2147483647 h 250"/>
                <a:gd name="T76" fmla="*/ 2147483647 w 102"/>
                <a:gd name="T77" fmla="*/ 2147483647 h 250"/>
                <a:gd name="T78" fmla="*/ 2147483647 w 102"/>
                <a:gd name="T79" fmla="*/ 2147483647 h 250"/>
                <a:gd name="T80" fmla="*/ 2147483647 w 102"/>
                <a:gd name="T81" fmla="*/ 2147483647 h 250"/>
                <a:gd name="T82" fmla="*/ 2147483647 w 102"/>
                <a:gd name="T83" fmla="*/ 2147483647 h 250"/>
                <a:gd name="T84" fmla="*/ 2147483647 w 102"/>
                <a:gd name="T85" fmla="*/ 2147483647 h 250"/>
                <a:gd name="T86" fmla="*/ 2147483647 w 102"/>
                <a:gd name="T87" fmla="*/ 2147483647 h 250"/>
                <a:gd name="T88" fmla="*/ 2147483647 w 102"/>
                <a:gd name="T89" fmla="*/ 2147483647 h 250"/>
                <a:gd name="T90" fmla="*/ 2147483647 w 102"/>
                <a:gd name="T91" fmla="*/ 2147483647 h 250"/>
                <a:gd name="T92" fmla="*/ 2147483647 w 102"/>
                <a:gd name="T93" fmla="*/ 2147483647 h 250"/>
                <a:gd name="T94" fmla="*/ 2147483647 w 102"/>
                <a:gd name="T95" fmla="*/ 2147483647 h 250"/>
                <a:gd name="T96" fmla="*/ 2147483647 w 102"/>
                <a:gd name="T97" fmla="*/ 2147483647 h 250"/>
                <a:gd name="T98" fmla="*/ 2147483647 w 102"/>
                <a:gd name="T99" fmla="*/ 2147483647 h 250"/>
                <a:gd name="T100" fmla="*/ 2147483647 w 102"/>
                <a:gd name="T101" fmla="*/ 2147483647 h 250"/>
                <a:gd name="T102" fmla="*/ 2147483647 w 102"/>
                <a:gd name="T103" fmla="*/ 2147483647 h 250"/>
                <a:gd name="T104" fmla="*/ 2147483647 w 102"/>
                <a:gd name="T105" fmla="*/ 2147483647 h 250"/>
                <a:gd name="T106" fmla="*/ 2147483647 w 102"/>
                <a:gd name="T107" fmla="*/ 2147483647 h 250"/>
                <a:gd name="T108" fmla="*/ 2147483647 w 102"/>
                <a:gd name="T109" fmla="*/ 2147483647 h 250"/>
                <a:gd name="T110" fmla="*/ 2147483647 w 102"/>
                <a:gd name="T111" fmla="*/ 2147483647 h 250"/>
                <a:gd name="T112" fmla="*/ 2147483647 w 102"/>
                <a:gd name="T113" fmla="*/ 2147483647 h 250"/>
                <a:gd name="T114" fmla="*/ 2147483647 w 102"/>
                <a:gd name="T115" fmla="*/ 2147483647 h 25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02" h="250">
                  <a:moveTo>
                    <a:pt x="54" y="242"/>
                  </a:moveTo>
                  <a:lnTo>
                    <a:pt x="54" y="242"/>
                  </a:lnTo>
                  <a:lnTo>
                    <a:pt x="58" y="222"/>
                  </a:lnTo>
                  <a:lnTo>
                    <a:pt x="68" y="170"/>
                  </a:lnTo>
                  <a:lnTo>
                    <a:pt x="64" y="170"/>
                  </a:lnTo>
                  <a:lnTo>
                    <a:pt x="64" y="166"/>
                  </a:lnTo>
                  <a:lnTo>
                    <a:pt x="68" y="166"/>
                  </a:lnTo>
                  <a:lnTo>
                    <a:pt x="68" y="168"/>
                  </a:lnTo>
                  <a:lnTo>
                    <a:pt x="70" y="166"/>
                  </a:lnTo>
                  <a:lnTo>
                    <a:pt x="68" y="164"/>
                  </a:lnTo>
                  <a:lnTo>
                    <a:pt x="66" y="164"/>
                  </a:lnTo>
                  <a:lnTo>
                    <a:pt x="70" y="162"/>
                  </a:lnTo>
                  <a:lnTo>
                    <a:pt x="70" y="158"/>
                  </a:lnTo>
                  <a:lnTo>
                    <a:pt x="72" y="156"/>
                  </a:lnTo>
                  <a:lnTo>
                    <a:pt x="74" y="138"/>
                  </a:lnTo>
                  <a:lnTo>
                    <a:pt x="74" y="136"/>
                  </a:lnTo>
                  <a:lnTo>
                    <a:pt x="88" y="86"/>
                  </a:lnTo>
                  <a:lnTo>
                    <a:pt x="90" y="74"/>
                  </a:lnTo>
                  <a:lnTo>
                    <a:pt x="92" y="62"/>
                  </a:lnTo>
                  <a:lnTo>
                    <a:pt x="98" y="44"/>
                  </a:lnTo>
                  <a:lnTo>
                    <a:pt x="100" y="32"/>
                  </a:lnTo>
                  <a:lnTo>
                    <a:pt x="102" y="18"/>
                  </a:lnTo>
                  <a:lnTo>
                    <a:pt x="102" y="14"/>
                  </a:lnTo>
                  <a:lnTo>
                    <a:pt x="100" y="12"/>
                  </a:lnTo>
                  <a:lnTo>
                    <a:pt x="98" y="8"/>
                  </a:lnTo>
                  <a:lnTo>
                    <a:pt x="92" y="6"/>
                  </a:lnTo>
                  <a:lnTo>
                    <a:pt x="70" y="2"/>
                  </a:lnTo>
                  <a:lnTo>
                    <a:pt x="60" y="0"/>
                  </a:lnTo>
                  <a:lnTo>
                    <a:pt x="58" y="0"/>
                  </a:lnTo>
                  <a:lnTo>
                    <a:pt x="54" y="2"/>
                  </a:lnTo>
                  <a:lnTo>
                    <a:pt x="50" y="12"/>
                  </a:lnTo>
                  <a:lnTo>
                    <a:pt x="48" y="32"/>
                  </a:lnTo>
                  <a:lnTo>
                    <a:pt x="36" y="84"/>
                  </a:lnTo>
                  <a:lnTo>
                    <a:pt x="24" y="134"/>
                  </a:lnTo>
                  <a:lnTo>
                    <a:pt x="18" y="158"/>
                  </a:lnTo>
                  <a:lnTo>
                    <a:pt x="14" y="184"/>
                  </a:lnTo>
                  <a:lnTo>
                    <a:pt x="0" y="236"/>
                  </a:lnTo>
                  <a:lnTo>
                    <a:pt x="4" y="240"/>
                  </a:lnTo>
                  <a:lnTo>
                    <a:pt x="8" y="240"/>
                  </a:lnTo>
                  <a:lnTo>
                    <a:pt x="10" y="238"/>
                  </a:lnTo>
                  <a:lnTo>
                    <a:pt x="14" y="238"/>
                  </a:lnTo>
                  <a:lnTo>
                    <a:pt x="20" y="244"/>
                  </a:lnTo>
                  <a:lnTo>
                    <a:pt x="26" y="246"/>
                  </a:lnTo>
                  <a:lnTo>
                    <a:pt x="48" y="250"/>
                  </a:lnTo>
                  <a:lnTo>
                    <a:pt x="52" y="248"/>
                  </a:lnTo>
                  <a:lnTo>
                    <a:pt x="54" y="242"/>
                  </a:lnTo>
                  <a:close/>
                  <a:moveTo>
                    <a:pt x="76" y="36"/>
                  </a:moveTo>
                  <a:lnTo>
                    <a:pt x="72" y="34"/>
                  </a:lnTo>
                  <a:lnTo>
                    <a:pt x="72" y="32"/>
                  </a:lnTo>
                  <a:lnTo>
                    <a:pt x="76" y="36"/>
                  </a:lnTo>
                  <a:close/>
                  <a:moveTo>
                    <a:pt x="76" y="44"/>
                  </a:moveTo>
                  <a:lnTo>
                    <a:pt x="76" y="44"/>
                  </a:lnTo>
                  <a:lnTo>
                    <a:pt x="76" y="46"/>
                  </a:lnTo>
                  <a:lnTo>
                    <a:pt x="72" y="48"/>
                  </a:lnTo>
                  <a:lnTo>
                    <a:pt x="74" y="46"/>
                  </a:lnTo>
                  <a:lnTo>
                    <a:pt x="76" y="44"/>
                  </a:lnTo>
                  <a:close/>
                  <a:moveTo>
                    <a:pt x="84" y="46"/>
                  </a:moveTo>
                  <a:lnTo>
                    <a:pt x="84" y="46"/>
                  </a:lnTo>
                  <a:lnTo>
                    <a:pt x="80" y="50"/>
                  </a:lnTo>
                  <a:lnTo>
                    <a:pt x="76" y="52"/>
                  </a:lnTo>
                  <a:lnTo>
                    <a:pt x="74" y="52"/>
                  </a:lnTo>
                  <a:lnTo>
                    <a:pt x="72" y="56"/>
                  </a:lnTo>
                  <a:lnTo>
                    <a:pt x="78" y="60"/>
                  </a:lnTo>
                  <a:lnTo>
                    <a:pt x="78" y="74"/>
                  </a:lnTo>
                  <a:lnTo>
                    <a:pt x="74" y="74"/>
                  </a:lnTo>
                  <a:lnTo>
                    <a:pt x="72" y="72"/>
                  </a:lnTo>
                  <a:lnTo>
                    <a:pt x="68" y="72"/>
                  </a:lnTo>
                  <a:lnTo>
                    <a:pt x="72" y="68"/>
                  </a:lnTo>
                  <a:lnTo>
                    <a:pt x="72" y="66"/>
                  </a:lnTo>
                  <a:lnTo>
                    <a:pt x="68" y="66"/>
                  </a:lnTo>
                  <a:lnTo>
                    <a:pt x="74" y="50"/>
                  </a:lnTo>
                  <a:lnTo>
                    <a:pt x="78" y="46"/>
                  </a:lnTo>
                  <a:lnTo>
                    <a:pt x="80" y="42"/>
                  </a:lnTo>
                  <a:lnTo>
                    <a:pt x="80" y="44"/>
                  </a:lnTo>
                  <a:lnTo>
                    <a:pt x="84" y="46"/>
                  </a:lnTo>
                  <a:close/>
                  <a:moveTo>
                    <a:pt x="74" y="84"/>
                  </a:moveTo>
                  <a:lnTo>
                    <a:pt x="74" y="84"/>
                  </a:lnTo>
                  <a:lnTo>
                    <a:pt x="72" y="82"/>
                  </a:lnTo>
                  <a:lnTo>
                    <a:pt x="70" y="82"/>
                  </a:lnTo>
                  <a:lnTo>
                    <a:pt x="70" y="78"/>
                  </a:lnTo>
                  <a:lnTo>
                    <a:pt x="72" y="76"/>
                  </a:lnTo>
                  <a:lnTo>
                    <a:pt x="74" y="76"/>
                  </a:lnTo>
                  <a:lnTo>
                    <a:pt x="74" y="84"/>
                  </a:lnTo>
                  <a:close/>
                  <a:moveTo>
                    <a:pt x="66" y="78"/>
                  </a:moveTo>
                  <a:lnTo>
                    <a:pt x="64" y="78"/>
                  </a:lnTo>
                  <a:lnTo>
                    <a:pt x="66" y="74"/>
                  </a:lnTo>
                  <a:lnTo>
                    <a:pt x="68" y="76"/>
                  </a:lnTo>
                  <a:lnTo>
                    <a:pt x="66" y="78"/>
                  </a:lnTo>
                  <a:close/>
                  <a:moveTo>
                    <a:pt x="66" y="84"/>
                  </a:moveTo>
                  <a:lnTo>
                    <a:pt x="64" y="82"/>
                  </a:lnTo>
                  <a:lnTo>
                    <a:pt x="64" y="80"/>
                  </a:lnTo>
                  <a:lnTo>
                    <a:pt x="66" y="82"/>
                  </a:lnTo>
                  <a:lnTo>
                    <a:pt x="66" y="84"/>
                  </a:lnTo>
                  <a:close/>
                  <a:moveTo>
                    <a:pt x="68" y="92"/>
                  </a:moveTo>
                  <a:lnTo>
                    <a:pt x="68" y="92"/>
                  </a:lnTo>
                  <a:lnTo>
                    <a:pt x="70" y="90"/>
                  </a:lnTo>
                  <a:lnTo>
                    <a:pt x="70" y="92"/>
                  </a:lnTo>
                  <a:lnTo>
                    <a:pt x="68" y="92"/>
                  </a:lnTo>
                  <a:close/>
                  <a:moveTo>
                    <a:pt x="62" y="102"/>
                  </a:moveTo>
                  <a:lnTo>
                    <a:pt x="58" y="100"/>
                  </a:lnTo>
                  <a:lnTo>
                    <a:pt x="64" y="92"/>
                  </a:lnTo>
                  <a:lnTo>
                    <a:pt x="62" y="100"/>
                  </a:lnTo>
                  <a:lnTo>
                    <a:pt x="62" y="102"/>
                  </a:lnTo>
                  <a:close/>
                  <a:moveTo>
                    <a:pt x="70" y="106"/>
                  </a:moveTo>
                  <a:lnTo>
                    <a:pt x="70" y="106"/>
                  </a:lnTo>
                  <a:lnTo>
                    <a:pt x="68" y="108"/>
                  </a:lnTo>
                  <a:lnTo>
                    <a:pt x="62" y="106"/>
                  </a:lnTo>
                  <a:lnTo>
                    <a:pt x="68" y="104"/>
                  </a:lnTo>
                  <a:lnTo>
                    <a:pt x="70" y="106"/>
                  </a:lnTo>
                  <a:close/>
                  <a:moveTo>
                    <a:pt x="70" y="112"/>
                  </a:moveTo>
                  <a:lnTo>
                    <a:pt x="70" y="112"/>
                  </a:lnTo>
                  <a:lnTo>
                    <a:pt x="64" y="114"/>
                  </a:lnTo>
                  <a:lnTo>
                    <a:pt x="62" y="110"/>
                  </a:lnTo>
                  <a:lnTo>
                    <a:pt x="70" y="112"/>
                  </a:lnTo>
                  <a:close/>
                  <a:moveTo>
                    <a:pt x="66" y="126"/>
                  </a:moveTo>
                  <a:lnTo>
                    <a:pt x="66" y="124"/>
                  </a:lnTo>
                  <a:lnTo>
                    <a:pt x="68" y="124"/>
                  </a:lnTo>
                  <a:lnTo>
                    <a:pt x="68" y="126"/>
                  </a:lnTo>
                  <a:lnTo>
                    <a:pt x="66" y="126"/>
                  </a:lnTo>
                  <a:close/>
                  <a:moveTo>
                    <a:pt x="64" y="144"/>
                  </a:moveTo>
                  <a:lnTo>
                    <a:pt x="62" y="144"/>
                  </a:lnTo>
                  <a:lnTo>
                    <a:pt x="62" y="140"/>
                  </a:lnTo>
                  <a:lnTo>
                    <a:pt x="64" y="140"/>
                  </a:lnTo>
                  <a:lnTo>
                    <a:pt x="64" y="144"/>
                  </a:lnTo>
                  <a:close/>
                  <a:moveTo>
                    <a:pt x="62" y="134"/>
                  </a:moveTo>
                  <a:lnTo>
                    <a:pt x="60" y="136"/>
                  </a:lnTo>
                  <a:lnTo>
                    <a:pt x="60" y="138"/>
                  </a:lnTo>
                  <a:lnTo>
                    <a:pt x="58" y="140"/>
                  </a:lnTo>
                  <a:lnTo>
                    <a:pt x="56" y="144"/>
                  </a:lnTo>
                  <a:lnTo>
                    <a:pt x="54" y="146"/>
                  </a:lnTo>
                  <a:lnTo>
                    <a:pt x="58" y="146"/>
                  </a:lnTo>
                  <a:lnTo>
                    <a:pt x="52" y="162"/>
                  </a:lnTo>
                  <a:lnTo>
                    <a:pt x="52" y="168"/>
                  </a:lnTo>
                  <a:lnTo>
                    <a:pt x="50" y="170"/>
                  </a:lnTo>
                  <a:lnTo>
                    <a:pt x="50" y="172"/>
                  </a:lnTo>
                  <a:lnTo>
                    <a:pt x="52" y="170"/>
                  </a:lnTo>
                  <a:lnTo>
                    <a:pt x="48" y="178"/>
                  </a:lnTo>
                  <a:lnTo>
                    <a:pt x="46" y="176"/>
                  </a:lnTo>
                  <a:lnTo>
                    <a:pt x="44" y="178"/>
                  </a:lnTo>
                  <a:lnTo>
                    <a:pt x="46" y="178"/>
                  </a:lnTo>
                  <a:lnTo>
                    <a:pt x="46" y="182"/>
                  </a:lnTo>
                  <a:lnTo>
                    <a:pt x="42" y="184"/>
                  </a:lnTo>
                  <a:lnTo>
                    <a:pt x="42" y="178"/>
                  </a:lnTo>
                  <a:lnTo>
                    <a:pt x="42" y="174"/>
                  </a:lnTo>
                  <a:lnTo>
                    <a:pt x="40" y="174"/>
                  </a:lnTo>
                  <a:lnTo>
                    <a:pt x="36" y="184"/>
                  </a:lnTo>
                  <a:lnTo>
                    <a:pt x="42" y="162"/>
                  </a:lnTo>
                  <a:lnTo>
                    <a:pt x="44" y="150"/>
                  </a:lnTo>
                  <a:lnTo>
                    <a:pt x="48" y="144"/>
                  </a:lnTo>
                  <a:lnTo>
                    <a:pt x="48" y="140"/>
                  </a:lnTo>
                  <a:lnTo>
                    <a:pt x="52" y="134"/>
                  </a:lnTo>
                  <a:lnTo>
                    <a:pt x="52" y="130"/>
                  </a:lnTo>
                  <a:lnTo>
                    <a:pt x="54" y="126"/>
                  </a:lnTo>
                  <a:lnTo>
                    <a:pt x="58" y="126"/>
                  </a:lnTo>
                  <a:lnTo>
                    <a:pt x="54" y="122"/>
                  </a:lnTo>
                  <a:lnTo>
                    <a:pt x="58" y="120"/>
                  </a:lnTo>
                  <a:lnTo>
                    <a:pt x="62" y="118"/>
                  </a:lnTo>
                  <a:lnTo>
                    <a:pt x="60" y="118"/>
                  </a:lnTo>
                  <a:lnTo>
                    <a:pt x="56" y="118"/>
                  </a:lnTo>
                  <a:lnTo>
                    <a:pt x="56" y="106"/>
                  </a:lnTo>
                  <a:lnTo>
                    <a:pt x="64" y="118"/>
                  </a:lnTo>
                  <a:lnTo>
                    <a:pt x="60" y="126"/>
                  </a:lnTo>
                  <a:lnTo>
                    <a:pt x="62" y="130"/>
                  </a:lnTo>
                  <a:lnTo>
                    <a:pt x="62" y="132"/>
                  </a:lnTo>
                  <a:lnTo>
                    <a:pt x="62" y="134"/>
                  </a:lnTo>
                  <a:close/>
                  <a:moveTo>
                    <a:pt x="62" y="166"/>
                  </a:moveTo>
                  <a:lnTo>
                    <a:pt x="58" y="166"/>
                  </a:lnTo>
                  <a:lnTo>
                    <a:pt x="60" y="162"/>
                  </a:lnTo>
                  <a:lnTo>
                    <a:pt x="62" y="166"/>
                  </a:lnTo>
                  <a:close/>
                  <a:moveTo>
                    <a:pt x="58" y="174"/>
                  </a:moveTo>
                  <a:lnTo>
                    <a:pt x="56" y="172"/>
                  </a:lnTo>
                  <a:lnTo>
                    <a:pt x="60" y="170"/>
                  </a:lnTo>
                  <a:lnTo>
                    <a:pt x="58" y="174"/>
                  </a:lnTo>
                  <a:close/>
                  <a:moveTo>
                    <a:pt x="54" y="176"/>
                  </a:moveTo>
                  <a:lnTo>
                    <a:pt x="52" y="174"/>
                  </a:lnTo>
                  <a:lnTo>
                    <a:pt x="54" y="172"/>
                  </a:lnTo>
                  <a:lnTo>
                    <a:pt x="54" y="174"/>
                  </a:lnTo>
                  <a:lnTo>
                    <a:pt x="54" y="176"/>
                  </a:lnTo>
                  <a:close/>
                  <a:moveTo>
                    <a:pt x="36" y="208"/>
                  </a:moveTo>
                  <a:lnTo>
                    <a:pt x="36" y="202"/>
                  </a:lnTo>
                  <a:lnTo>
                    <a:pt x="40" y="190"/>
                  </a:lnTo>
                  <a:lnTo>
                    <a:pt x="40" y="200"/>
                  </a:lnTo>
                  <a:lnTo>
                    <a:pt x="36" y="208"/>
                  </a:lnTo>
                  <a:close/>
                  <a:moveTo>
                    <a:pt x="74" y="60"/>
                  </a:moveTo>
                  <a:lnTo>
                    <a:pt x="74" y="60"/>
                  </a:lnTo>
                  <a:lnTo>
                    <a:pt x="72" y="62"/>
                  </a:lnTo>
                  <a:lnTo>
                    <a:pt x="76" y="64"/>
                  </a:lnTo>
                  <a:lnTo>
                    <a:pt x="74" y="60"/>
                  </a:lnTo>
                  <a:close/>
                  <a:moveTo>
                    <a:pt x="52" y="148"/>
                  </a:moveTo>
                  <a:lnTo>
                    <a:pt x="52" y="148"/>
                  </a:lnTo>
                  <a:lnTo>
                    <a:pt x="50" y="144"/>
                  </a:lnTo>
                  <a:lnTo>
                    <a:pt x="48" y="146"/>
                  </a:lnTo>
                  <a:lnTo>
                    <a:pt x="50" y="148"/>
                  </a:lnTo>
                  <a:lnTo>
                    <a:pt x="52" y="148"/>
                  </a:lnTo>
                  <a:close/>
                  <a:moveTo>
                    <a:pt x="48" y="154"/>
                  </a:moveTo>
                  <a:lnTo>
                    <a:pt x="46" y="154"/>
                  </a:lnTo>
                  <a:lnTo>
                    <a:pt x="46" y="156"/>
                  </a:lnTo>
                  <a:lnTo>
                    <a:pt x="50" y="156"/>
                  </a:lnTo>
                  <a:lnTo>
                    <a:pt x="48" y="154"/>
                  </a:lnTo>
                  <a:close/>
                  <a:moveTo>
                    <a:pt x="46" y="160"/>
                  </a:moveTo>
                  <a:lnTo>
                    <a:pt x="44" y="164"/>
                  </a:lnTo>
                  <a:lnTo>
                    <a:pt x="46" y="164"/>
                  </a:lnTo>
                  <a:lnTo>
                    <a:pt x="48" y="160"/>
                  </a:lnTo>
                  <a:lnTo>
                    <a:pt x="46" y="160"/>
                  </a:lnTo>
                  <a:close/>
                  <a:moveTo>
                    <a:pt x="44" y="168"/>
                  </a:moveTo>
                  <a:lnTo>
                    <a:pt x="44" y="172"/>
                  </a:lnTo>
                  <a:lnTo>
                    <a:pt x="46" y="172"/>
                  </a:lnTo>
                  <a:lnTo>
                    <a:pt x="46" y="170"/>
                  </a:lnTo>
                  <a:lnTo>
                    <a:pt x="44" y="168"/>
                  </a:lnTo>
                  <a:close/>
                </a:path>
              </a:pathLst>
            </a:custGeom>
            <a:solidFill>
              <a:srgbClr val="E00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51" name="Freeform 257"/>
            <p:cNvSpPr>
              <a:spLocks noEditPoints="1"/>
            </p:cNvSpPr>
            <p:nvPr userDrawn="1"/>
          </p:nvSpPr>
          <p:spPr bwMode="auto">
            <a:xfrm>
              <a:off x="7950200" y="4946650"/>
              <a:ext cx="257175" cy="409575"/>
            </a:xfrm>
            <a:custGeom>
              <a:avLst/>
              <a:gdLst>
                <a:gd name="T0" fmla="*/ 2147483647 w 162"/>
                <a:gd name="T1" fmla="*/ 2147483647 h 258"/>
                <a:gd name="T2" fmla="*/ 2147483647 w 162"/>
                <a:gd name="T3" fmla="*/ 2147483647 h 258"/>
                <a:gd name="T4" fmla="*/ 2147483647 w 162"/>
                <a:gd name="T5" fmla="*/ 2147483647 h 258"/>
                <a:gd name="T6" fmla="*/ 2147483647 w 162"/>
                <a:gd name="T7" fmla="*/ 2147483647 h 258"/>
                <a:gd name="T8" fmla="*/ 2147483647 w 162"/>
                <a:gd name="T9" fmla="*/ 2147483647 h 258"/>
                <a:gd name="T10" fmla="*/ 2147483647 w 162"/>
                <a:gd name="T11" fmla="*/ 2147483647 h 258"/>
                <a:gd name="T12" fmla="*/ 2147483647 w 162"/>
                <a:gd name="T13" fmla="*/ 2147483647 h 258"/>
                <a:gd name="T14" fmla="*/ 2147483647 w 162"/>
                <a:gd name="T15" fmla="*/ 2147483647 h 258"/>
                <a:gd name="T16" fmla="*/ 2147483647 w 162"/>
                <a:gd name="T17" fmla="*/ 2147483647 h 258"/>
                <a:gd name="T18" fmla="*/ 2147483647 w 162"/>
                <a:gd name="T19" fmla="*/ 2147483647 h 258"/>
                <a:gd name="T20" fmla="*/ 2147483647 w 162"/>
                <a:gd name="T21" fmla="*/ 2147483647 h 258"/>
                <a:gd name="T22" fmla="*/ 2147483647 w 162"/>
                <a:gd name="T23" fmla="*/ 2147483647 h 258"/>
                <a:gd name="T24" fmla="*/ 2147483647 w 162"/>
                <a:gd name="T25" fmla="*/ 2147483647 h 258"/>
                <a:gd name="T26" fmla="*/ 2147483647 w 162"/>
                <a:gd name="T27" fmla="*/ 2147483647 h 258"/>
                <a:gd name="T28" fmla="*/ 2147483647 w 162"/>
                <a:gd name="T29" fmla="*/ 2147483647 h 258"/>
                <a:gd name="T30" fmla="*/ 2147483647 w 162"/>
                <a:gd name="T31" fmla="*/ 2147483647 h 258"/>
                <a:gd name="T32" fmla="*/ 2147483647 w 162"/>
                <a:gd name="T33" fmla="*/ 2147483647 h 258"/>
                <a:gd name="T34" fmla="*/ 2147483647 w 162"/>
                <a:gd name="T35" fmla="*/ 2147483647 h 258"/>
                <a:gd name="T36" fmla="*/ 2147483647 w 162"/>
                <a:gd name="T37" fmla="*/ 2147483647 h 258"/>
                <a:gd name="T38" fmla="*/ 2147483647 w 162"/>
                <a:gd name="T39" fmla="*/ 2147483647 h 258"/>
                <a:gd name="T40" fmla="*/ 2147483647 w 162"/>
                <a:gd name="T41" fmla="*/ 2147483647 h 258"/>
                <a:gd name="T42" fmla="*/ 2147483647 w 162"/>
                <a:gd name="T43" fmla="*/ 2147483647 h 258"/>
                <a:gd name="T44" fmla="*/ 2147483647 w 162"/>
                <a:gd name="T45" fmla="*/ 2147483647 h 258"/>
                <a:gd name="T46" fmla="*/ 2147483647 w 162"/>
                <a:gd name="T47" fmla="*/ 2147483647 h 258"/>
                <a:gd name="T48" fmla="*/ 2147483647 w 162"/>
                <a:gd name="T49" fmla="*/ 2147483647 h 258"/>
                <a:gd name="T50" fmla="*/ 2147483647 w 162"/>
                <a:gd name="T51" fmla="*/ 2147483647 h 258"/>
                <a:gd name="T52" fmla="*/ 2147483647 w 162"/>
                <a:gd name="T53" fmla="*/ 2147483647 h 258"/>
                <a:gd name="T54" fmla="*/ 2147483647 w 162"/>
                <a:gd name="T55" fmla="*/ 2147483647 h 258"/>
                <a:gd name="T56" fmla="*/ 2147483647 w 162"/>
                <a:gd name="T57" fmla="*/ 2147483647 h 258"/>
                <a:gd name="T58" fmla="*/ 2147483647 w 162"/>
                <a:gd name="T59" fmla="*/ 2147483647 h 258"/>
                <a:gd name="T60" fmla="*/ 2147483647 w 162"/>
                <a:gd name="T61" fmla="*/ 2147483647 h 258"/>
                <a:gd name="T62" fmla="*/ 2147483647 w 162"/>
                <a:gd name="T63" fmla="*/ 2147483647 h 258"/>
                <a:gd name="T64" fmla="*/ 2147483647 w 162"/>
                <a:gd name="T65" fmla="*/ 2147483647 h 258"/>
                <a:gd name="T66" fmla="*/ 2147483647 w 162"/>
                <a:gd name="T67" fmla="*/ 2147483647 h 258"/>
                <a:gd name="T68" fmla="*/ 2147483647 w 162"/>
                <a:gd name="T69" fmla="*/ 2147483647 h 258"/>
                <a:gd name="T70" fmla="*/ 2147483647 w 162"/>
                <a:gd name="T71" fmla="*/ 2147483647 h 258"/>
                <a:gd name="T72" fmla="*/ 2147483647 w 162"/>
                <a:gd name="T73" fmla="*/ 2147483647 h 258"/>
                <a:gd name="T74" fmla="*/ 2147483647 w 162"/>
                <a:gd name="T75" fmla="*/ 2147483647 h 258"/>
                <a:gd name="T76" fmla="*/ 2147483647 w 162"/>
                <a:gd name="T77" fmla="*/ 2147483647 h 258"/>
                <a:gd name="T78" fmla="*/ 2147483647 w 162"/>
                <a:gd name="T79" fmla="*/ 2147483647 h 258"/>
                <a:gd name="T80" fmla="*/ 2147483647 w 162"/>
                <a:gd name="T81" fmla="*/ 2147483647 h 258"/>
                <a:gd name="T82" fmla="*/ 2147483647 w 162"/>
                <a:gd name="T83" fmla="*/ 2147483647 h 258"/>
                <a:gd name="T84" fmla="*/ 2147483647 w 162"/>
                <a:gd name="T85" fmla="*/ 2147483647 h 258"/>
                <a:gd name="T86" fmla="*/ 2147483647 w 162"/>
                <a:gd name="T87" fmla="*/ 2147483647 h 258"/>
                <a:gd name="T88" fmla="*/ 2147483647 w 162"/>
                <a:gd name="T89" fmla="*/ 2147483647 h 258"/>
                <a:gd name="T90" fmla="*/ 2147483647 w 162"/>
                <a:gd name="T91" fmla="*/ 2147483647 h 258"/>
                <a:gd name="T92" fmla="*/ 2147483647 w 162"/>
                <a:gd name="T93" fmla="*/ 2147483647 h 258"/>
                <a:gd name="T94" fmla="*/ 2147483647 w 162"/>
                <a:gd name="T95" fmla="*/ 2147483647 h 258"/>
                <a:gd name="T96" fmla="*/ 2147483647 w 162"/>
                <a:gd name="T97" fmla="*/ 2147483647 h 258"/>
                <a:gd name="T98" fmla="*/ 2147483647 w 162"/>
                <a:gd name="T99" fmla="*/ 2147483647 h 258"/>
                <a:gd name="T100" fmla="*/ 2147483647 w 162"/>
                <a:gd name="T101" fmla="*/ 2147483647 h 258"/>
                <a:gd name="T102" fmla="*/ 2147483647 w 162"/>
                <a:gd name="T103" fmla="*/ 2147483647 h 258"/>
                <a:gd name="T104" fmla="*/ 2147483647 w 162"/>
                <a:gd name="T105" fmla="*/ 2147483647 h 258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162" h="258">
                  <a:moveTo>
                    <a:pt x="152" y="256"/>
                  </a:moveTo>
                  <a:lnTo>
                    <a:pt x="152" y="256"/>
                  </a:lnTo>
                  <a:lnTo>
                    <a:pt x="154" y="240"/>
                  </a:lnTo>
                  <a:lnTo>
                    <a:pt x="154" y="202"/>
                  </a:lnTo>
                  <a:lnTo>
                    <a:pt x="160" y="66"/>
                  </a:lnTo>
                  <a:lnTo>
                    <a:pt x="162" y="24"/>
                  </a:lnTo>
                  <a:lnTo>
                    <a:pt x="162" y="16"/>
                  </a:lnTo>
                  <a:lnTo>
                    <a:pt x="162" y="14"/>
                  </a:lnTo>
                  <a:lnTo>
                    <a:pt x="160" y="12"/>
                  </a:lnTo>
                  <a:lnTo>
                    <a:pt x="144" y="6"/>
                  </a:lnTo>
                  <a:lnTo>
                    <a:pt x="124" y="4"/>
                  </a:lnTo>
                  <a:lnTo>
                    <a:pt x="112" y="0"/>
                  </a:lnTo>
                  <a:lnTo>
                    <a:pt x="104" y="0"/>
                  </a:lnTo>
                  <a:lnTo>
                    <a:pt x="98" y="2"/>
                  </a:lnTo>
                  <a:lnTo>
                    <a:pt x="88" y="18"/>
                  </a:lnTo>
                  <a:lnTo>
                    <a:pt x="78" y="42"/>
                  </a:lnTo>
                  <a:lnTo>
                    <a:pt x="60" y="84"/>
                  </a:lnTo>
                  <a:lnTo>
                    <a:pt x="44" y="118"/>
                  </a:lnTo>
                  <a:lnTo>
                    <a:pt x="14" y="184"/>
                  </a:lnTo>
                  <a:lnTo>
                    <a:pt x="6" y="206"/>
                  </a:lnTo>
                  <a:lnTo>
                    <a:pt x="0" y="220"/>
                  </a:lnTo>
                  <a:lnTo>
                    <a:pt x="0" y="222"/>
                  </a:lnTo>
                  <a:lnTo>
                    <a:pt x="0" y="226"/>
                  </a:lnTo>
                  <a:lnTo>
                    <a:pt x="2" y="228"/>
                  </a:lnTo>
                  <a:lnTo>
                    <a:pt x="42" y="236"/>
                  </a:lnTo>
                  <a:lnTo>
                    <a:pt x="44" y="224"/>
                  </a:lnTo>
                  <a:lnTo>
                    <a:pt x="52" y="208"/>
                  </a:lnTo>
                  <a:lnTo>
                    <a:pt x="62" y="190"/>
                  </a:lnTo>
                  <a:lnTo>
                    <a:pt x="64" y="186"/>
                  </a:lnTo>
                  <a:lnTo>
                    <a:pt x="68" y="186"/>
                  </a:lnTo>
                  <a:lnTo>
                    <a:pt x="76" y="186"/>
                  </a:lnTo>
                  <a:lnTo>
                    <a:pt x="80" y="188"/>
                  </a:lnTo>
                  <a:lnTo>
                    <a:pt x="82" y="188"/>
                  </a:lnTo>
                  <a:lnTo>
                    <a:pt x="84" y="186"/>
                  </a:lnTo>
                  <a:lnTo>
                    <a:pt x="84" y="182"/>
                  </a:lnTo>
                  <a:lnTo>
                    <a:pt x="86" y="182"/>
                  </a:lnTo>
                  <a:lnTo>
                    <a:pt x="86" y="178"/>
                  </a:lnTo>
                  <a:lnTo>
                    <a:pt x="82" y="176"/>
                  </a:lnTo>
                  <a:lnTo>
                    <a:pt x="80" y="174"/>
                  </a:lnTo>
                  <a:lnTo>
                    <a:pt x="78" y="166"/>
                  </a:lnTo>
                  <a:lnTo>
                    <a:pt x="82" y="168"/>
                  </a:lnTo>
                  <a:lnTo>
                    <a:pt x="84" y="168"/>
                  </a:lnTo>
                  <a:lnTo>
                    <a:pt x="80" y="164"/>
                  </a:lnTo>
                  <a:lnTo>
                    <a:pt x="80" y="160"/>
                  </a:lnTo>
                  <a:lnTo>
                    <a:pt x="82" y="160"/>
                  </a:lnTo>
                  <a:lnTo>
                    <a:pt x="88" y="158"/>
                  </a:lnTo>
                  <a:lnTo>
                    <a:pt x="90" y="160"/>
                  </a:lnTo>
                  <a:lnTo>
                    <a:pt x="84" y="162"/>
                  </a:lnTo>
                  <a:lnTo>
                    <a:pt x="88" y="166"/>
                  </a:lnTo>
                  <a:lnTo>
                    <a:pt x="84" y="170"/>
                  </a:lnTo>
                  <a:lnTo>
                    <a:pt x="88" y="172"/>
                  </a:lnTo>
                  <a:lnTo>
                    <a:pt x="92" y="168"/>
                  </a:lnTo>
                  <a:lnTo>
                    <a:pt x="92" y="166"/>
                  </a:lnTo>
                  <a:lnTo>
                    <a:pt x="94" y="164"/>
                  </a:lnTo>
                  <a:lnTo>
                    <a:pt x="96" y="164"/>
                  </a:lnTo>
                  <a:lnTo>
                    <a:pt x="96" y="166"/>
                  </a:lnTo>
                  <a:lnTo>
                    <a:pt x="92" y="172"/>
                  </a:lnTo>
                  <a:lnTo>
                    <a:pt x="92" y="174"/>
                  </a:lnTo>
                  <a:lnTo>
                    <a:pt x="94" y="176"/>
                  </a:lnTo>
                  <a:lnTo>
                    <a:pt x="94" y="182"/>
                  </a:lnTo>
                  <a:lnTo>
                    <a:pt x="92" y="184"/>
                  </a:lnTo>
                  <a:lnTo>
                    <a:pt x="90" y="182"/>
                  </a:lnTo>
                  <a:lnTo>
                    <a:pt x="88" y="186"/>
                  </a:lnTo>
                  <a:lnTo>
                    <a:pt x="90" y="190"/>
                  </a:lnTo>
                  <a:lnTo>
                    <a:pt x="98" y="192"/>
                  </a:lnTo>
                  <a:lnTo>
                    <a:pt x="106" y="194"/>
                  </a:lnTo>
                  <a:lnTo>
                    <a:pt x="108" y="196"/>
                  </a:lnTo>
                  <a:lnTo>
                    <a:pt x="110" y="198"/>
                  </a:lnTo>
                  <a:lnTo>
                    <a:pt x="110" y="208"/>
                  </a:lnTo>
                  <a:lnTo>
                    <a:pt x="108" y="224"/>
                  </a:lnTo>
                  <a:lnTo>
                    <a:pt x="106" y="238"/>
                  </a:lnTo>
                  <a:lnTo>
                    <a:pt x="108" y="248"/>
                  </a:lnTo>
                  <a:lnTo>
                    <a:pt x="112" y="252"/>
                  </a:lnTo>
                  <a:lnTo>
                    <a:pt x="122" y="254"/>
                  </a:lnTo>
                  <a:lnTo>
                    <a:pt x="144" y="258"/>
                  </a:lnTo>
                  <a:lnTo>
                    <a:pt x="150" y="258"/>
                  </a:lnTo>
                  <a:lnTo>
                    <a:pt x="152" y="256"/>
                  </a:lnTo>
                  <a:close/>
                  <a:moveTo>
                    <a:pt x="114" y="152"/>
                  </a:moveTo>
                  <a:lnTo>
                    <a:pt x="114" y="152"/>
                  </a:lnTo>
                  <a:lnTo>
                    <a:pt x="112" y="156"/>
                  </a:lnTo>
                  <a:lnTo>
                    <a:pt x="108" y="156"/>
                  </a:lnTo>
                  <a:lnTo>
                    <a:pt x="106" y="156"/>
                  </a:lnTo>
                  <a:lnTo>
                    <a:pt x="92" y="152"/>
                  </a:lnTo>
                  <a:lnTo>
                    <a:pt x="92" y="156"/>
                  </a:lnTo>
                  <a:lnTo>
                    <a:pt x="88" y="154"/>
                  </a:lnTo>
                  <a:lnTo>
                    <a:pt x="88" y="152"/>
                  </a:lnTo>
                  <a:lnTo>
                    <a:pt x="88" y="150"/>
                  </a:lnTo>
                  <a:lnTo>
                    <a:pt x="82" y="150"/>
                  </a:lnTo>
                  <a:lnTo>
                    <a:pt x="78" y="150"/>
                  </a:lnTo>
                  <a:lnTo>
                    <a:pt x="80" y="148"/>
                  </a:lnTo>
                  <a:lnTo>
                    <a:pt x="80" y="146"/>
                  </a:lnTo>
                  <a:lnTo>
                    <a:pt x="84" y="138"/>
                  </a:lnTo>
                  <a:lnTo>
                    <a:pt x="88" y="128"/>
                  </a:lnTo>
                  <a:lnTo>
                    <a:pt x="90" y="126"/>
                  </a:lnTo>
                  <a:lnTo>
                    <a:pt x="90" y="122"/>
                  </a:lnTo>
                  <a:lnTo>
                    <a:pt x="92" y="118"/>
                  </a:lnTo>
                  <a:lnTo>
                    <a:pt x="96" y="114"/>
                  </a:lnTo>
                  <a:lnTo>
                    <a:pt x="98" y="110"/>
                  </a:lnTo>
                  <a:lnTo>
                    <a:pt x="96" y="108"/>
                  </a:lnTo>
                  <a:lnTo>
                    <a:pt x="96" y="106"/>
                  </a:lnTo>
                  <a:lnTo>
                    <a:pt x="96" y="104"/>
                  </a:lnTo>
                  <a:lnTo>
                    <a:pt x="98" y="102"/>
                  </a:lnTo>
                  <a:lnTo>
                    <a:pt x="104" y="98"/>
                  </a:lnTo>
                  <a:lnTo>
                    <a:pt x="106" y="94"/>
                  </a:lnTo>
                  <a:lnTo>
                    <a:pt x="104" y="96"/>
                  </a:lnTo>
                  <a:lnTo>
                    <a:pt x="98" y="98"/>
                  </a:lnTo>
                  <a:lnTo>
                    <a:pt x="98" y="96"/>
                  </a:lnTo>
                  <a:lnTo>
                    <a:pt x="110" y="88"/>
                  </a:lnTo>
                  <a:lnTo>
                    <a:pt x="106" y="80"/>
                  </a:lnTo>
                  <a:lnTo>
                    <a:pt x="112" y="76"/>
                  </a:lnTo>
                  <a:lnTo>
                    <a:pt x="112" y="72"/>
                  </a:lnTo>
                  <a:lnTo>
                    <a:pt x="110" y="68"/>
                  </a:lnTo>
                  <a:lnTo>
                    <a:pt x="118" y="66"/>
                  </a:lnTo>
                  <a:lnTo>
                    <a:pt x="118" y="62"/>
                  </a:lnTo>
                  <a:lnTo>
                    <a:pt x="116" y="62"/>
                  </a:lnTo>
                  <a:lnTo>
                    <a:pt x="118" y="54"/>
                  </a:lnTo>
                  <a:lnTo>
                    <a:pt x="124" y="48"/>
                  </a:lnTo>
                  <a:lnTo>
                    <a:pt x="124" y="56"/>
                  </a:lnTo>
                  <a:lnTo>
                    <a:pt x="124" y="62"/>
                  </a:lnTo>
                  <a:lnTo>
                    <a:pt x="120" y="66"/>
                  </a:lnTo>
                  <a:lnTo>
                    <a:pt x="122" y="68"/>
                  </a:lnTo>
                  <a:lnTo>
                    <a:pt x="124" y="70"/>
                  </a:lnTo>
                  <a:lnTo>
                    <a:pt x="124" y="74"/>
                  </a:lnTo>
                  <a:lnTo>
                    <a:pt x="120" y="76"/>
                  </a:lnTo>
                  <a:lnTo>
                    <a:pt x="116" y="78"/>
                  </a:lnTo>
                  <a:lnTo>
                    <a:pt x="122" y="82"/>
                  </a:lnTo>
                  <a:lnTo>
                    <a:pt x="120" y="84"/>
                  </a:lnTo>
                  <a:lnTo>
                    <a:pt x="122" y="86"/>
                  </a:lnTo>
                  <a:lnTo>
                    <a:pt x="120" y="88"/>
                  </a:lnTo>
                  <a:lnTo>
                    <a:pt x="118" y="88"/>
                  </a:lnTo>
                  <a:lnTo>
                    <a:pt x="118" y="92"/>
                  </a:lnTo>
                  <a:lnTo>
                    <a:pt x="114" y="94"/>
                  </a:lnTo>
                  <a:lnTo>
                    <a:pt x="120" y="98"/>
                  </a:lnTo>
                  <a:lnTo>
                    <a:pt x="118" y="108"/>
                  </a:lnTo>
                  <a:lnTo>
                    <a:pt x="116" y="108"/>
                  </a:lnTo>
                  <a:lnTo>
                    <a:pt x="114" y="110"/>
                  </a:lnTo>
                  <a:lnTo>
                    <a:pt x="116" y="114"/>
                  </a:lnTo>
                  <a:lnTo>
                    <a:pt x="116" y="118"/>
                  </a:lnTo>
                  <a:lnTo>
                    <a:pt x="116" y="136"/>
                  </a:lnTo>
                  <a:lnTo>
                    <a:pt x="114" y="152"/>
                  </a:lnTo>
                  <a:close/>
                  <a:moveTo>
                    <a:pt x="72" y="98"/>
                  </a:moveTo>
                  <a:lnTo>
                    <a:pt x="70" y="96"/>
                  </a:lnTo>
                  <a:lnTo>
                    <a:pt x="70" y="92"/>
                  </a:lnTo>
                  <a:lnTo>
                    <a:pt x="74" y="86"/>
                  </a:lnTo>
                  <a:lnTo>
                    <a:pt x="74" y="92"/>
                  </a:lnTo>
                  <a:lnTo>
                    <a:pt x="74" y="96"/>
                  </a:lnTo>
                  <a:lnTo>
                    <a:pt x="72" y="98"/>
                  </a:lnTo>
                  <a:close/>
                  <a:moveTo>
                    <a:pt x="68" y="102"/>
                  </a:moveTo>
                  <a:lnTo>
                    <a:pt x="66" y="106"/>
                  </a:lnTo>
                  <a:lnTo>
                    <a:pt x="66" y="100"/>
                  </a:lnTo>
                  <a:lnTo>
                    <a:pt x="68" y="100"/>
                  </a:lnTo>
                  <a:lnTo>
                    <a:pt x="70" y="100"/>
                  </a:lnTo>
                  <a:lnTo>
                    <a:pt x="68" y="102"/>
                  </a:lnTo>
                  <a:close/>
                  <a:moveTo>
                    <a:pt x="72" y="100"/>
                  </a:moveTo>
                  <a:lnTo>
                    <a:pt x="72" y="100"/>
                  </a:lnTo>
                  <a:lnTo>
                    <a:pt x="70" y="108"/>
                  </a:lnTo>
                  <a:lnTo>
                    <a:pt x="68" y="118"/>
                  </a:lnTo>
                  <a:lnTo>
                    <a:pt x="68" y="120"/>
                  </a:lnTo>
                  <a:lnTo>
                    <a:pt x="66" y="118"/>
                  </a:lnTo>
                  <a:lnTo>
                    <a:pt x="64" y="116"/>
                  </a:lnTo>
                  <a:lnTo>
                    <a:pt x="66" y="112"/>
                  </a:lnTo>
                  <a:lnTo>
                    <a:pt x="68" y="104"/>
                  </a:lnTo>
                  <a:lnTo>
                    <a:pt x="72" y="100"/>
                  </a:lnTo>
                  <a:close/>
                  <a:moveTo>
                    <a:pt x="66" y="122"/>
                  </a:moveTo>
                  <a:lnTo>
                    <a:pt x="64" y="126"/>
                  </a:lnTo>
                  <a:lnTo>
                    <a:pt x="62" y="118"/>
                  </a:lnTo>
                  <a:lnTo>
                    <a:pt x="68" y="120"/>
                  </a:lnTo>
                  <a:lnTo>
                    <a:pt x="66" y="122"/>
                  </a:lnTo>
                  <a:close/>
                  <a:moveTo>
                    <a:pt x="64" y="132"/>
                  </a:moveTo>
                  <a:lnTo>
                    <a:pt x="64" y="132"/>
                  </a:lnTo>
                  <a:lnTo>
                    <a:pt x="62" y="136"/>
                  </a:lnTo>
                  <a:lnTo>
                    <a:pt x="62" y="124"/>
                  </a:lnTo>
                  <a:lnTo>
                    <a:pt x="64" y="132"/>
                  </a:lnTo>
                  <a:close/>
                  <a:moveTo>
                    <a:pt x="76" y="182"/>
                  </a:moveTo>
                  <a:lnTo>
                    <a:pt x="76" y="182"/>
                  </a:lnTo>
                  <a:lnTo>
                    <a:pt x="76" y="178"/>
                  </a:lnTo>
                  <a:lnTo>
                    <a:pt x="78" y="176"/>
                  </a:lnTo>
                  <a:lnTo>
                    <a:pt x="80" y="180"/>
                  </a:lnTo>
                  <a:lnTo>
                    <a:pt x="76" y="182"/>
                  </a:lnTo>
                  <a:close/>
                </a:path>
              </a:pathLst>
            </a:custGeom>
            <a:solidFill>
              <a:srgbClr val="E00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52" name="Freeform 258"/>
            <p:cNvSpPr>
              <a:spLocks noEditPoints="1"/>
            </p:cNvSpPr>
            <p:nvPr userDrawn="1"/>
          </p:nvSpPr>
          <p:spPr bwMode="auto">
            <a:xfrm>
              <a:off x="8229600" y="4991100"/>
              <a:ext cx="196850" cy="422275"/>
            </a:xfrm>
            <a:custGeom>
              <a:avLst/>
              <a:gdLst>
                <a:gd name="T0" fmla="*/ 2147483647 w 124"/>
                <a:gd name="T1" fmla="*/ 2147483647 h 266"/>
                <a:gd name="T2" fmla="*/ 2147483647 w 124"/>
                <a:gd name="T3" fmla="*/ 2147483647 h 266"/>
                <a:gd name="T4" fmla="*/ 2147483647 w 124"/>
                <a:gd name="T5" fmla="*/ 2147483647 h 266"/>
                <a:gd name="T6" fmla="*/ 2147483647 w 124"/>
                <a:gd name="T7" fmla="*/ 2147483647 h 266"/>
                <a:gd name="T8" fmla="*/ 2147483647 w 124"/>
                <a:gd name="T9" fmla="*/ 2147483647 h 266"/>
                <a:gd name="T10" fmla="*/ 2147483647 w 124"/>
                <a:gd name="T11" fmla="*/ 2147483647 h 266"/>
                <a:gd name="T12" fmla="*/ 2147483647 w 124"/>
                <a:gd name="T13" fmla="*/ 2147483647 h 266"/>
                <a:gd name="T14" fmla="*/ 2147483647 w 124"/>
                <a:gd name="T15" fmla="*/ 2147483647 h 266"/>
                <a:gd name="T16" fmla="*/ 2147483647 w 124"/>
                <a:gd name="T17" fmla="*/ 2147483647 h 266"/>
                <a:gd name="T18" fmla="*/ 2147483647 w 124"/>
                <a:gd name="T19" fmla="*/ 2147483647 h 266"/>
                <a:gd name="T20" fmla="*/ 2147483647 w 124"/>
                <a:gd name="T21" fmla="*/ 2147483647 h 266"/>
                <a:gd name="T22" fmla="*/ 2147483647 w 124"/>
                <a:gd name="T23" fmla="*/ 2147483647 h 266"/>
                <a:gd name="T24" fmla="*/ 2147483647 w 124"/>
                <a:gd name="T25" fmla="*/ 0 h 266"/>
                <a:gd name="T26" fmla="*/ 2147483647 w 124"/>
                <a:gd name="T27" fmla="*/ 2147483647 h 266"/>
                <a:gd name="T28" fmla="*/ 2147483647 w 124"/>
                <a:gd name="T29" fmla="*/ 2147483647 h 266"/>
                <a:gd name="T30" fmla="*/ 2147483647 w 124"/>
                <a:gd name="T31" fmla="*/ 2147483647 h 266"/>
                <a:gd name="T32" fmla="*/ 2147483647 w 124"/>
                <a:gd name="T33" fmla="*/ 2147483647 h 266"/>
                <a:gd name="T34" fmla="*/ 2147483647 w 124"/>
                <a:gd name="T35" fmla="*/ 2147483647 h 266"/>
                <a:gd name="T36" fmla="*/ 2147483647 w 124"/>
                <a:gd name="T37" fmla="*/ 2147483647 h 266"/>
                <a:gd name="T38" fmla="*/ 2147483647 w 124"/>
                <a:gd name="T39" fmla="*/ 2147483647 h 266"/>
                <a:gd name="T40" fmla="*/ 2147483647 w 124"/>
                <a:gd name="T41" fmla="*/ 2147483647 h 266"/>
                <a:gd name="T42" fmla="*/ 2147483647 w 124"/>
                <a:gd name="T43" fmla="*/ 2147483647 h 266"/>
                <a:gd name="T44" fmla="*/ 2147483647 w 124"/>
                <a:gd name="T45" fmla="*/ 2147483647 h 266"/>
                <a:gd name="T46" fmla="*/ 2147483647 w 124"/>
                <a:gd name="T47" fmla="*/ 2147483647 h 266"/>
                <a:gd name="T48" fmla="*/ 2147483647 w 124"/>
                <a:gd name="T49" fmla="*/ 2147483647 h 266"/>
                <a:gd name="T50" fmla="*/ 2147483647 w 124"/>
                <a:gd name="T51" fmla="*/ 2147483647 h 266"/>
                <a:gd name="T52" fmla="*/ 2147483647 w 124"/>
                <a:gd name="T53" fmla="*/ 2147483647 h 266"/>
                <a:gd name="T54" fmla="*/ 2147483647 w 124"/>
                <a:gd name="T55" fmla="*/ 2147483647 h 266"/>
                <a:gd name="T56" fmla="*/ 2147483647 w 124"/>
                <a:gd name="T57" fmla="*/ 2147483647 h 266"/>
                <a:gd name="T58" fmla="*/ 2147483647 w 124"/>
                <a:gd name="T59" fmla="*/ 2147483647 h 266"/>
                <a:gd name="T60" fmla="*/ 2147483647 w 124"/>
                <a:gd name="T61" fmla="*/ 2147483647 h 266"/>
                <a:gd name="T62" fmla="*/ 2147483647 w 124"/>
                <a:gd name="T63" fmla="*/ 2147483647 h 266"/>
                <a:gd name="T64" fmla="*/ 2147483647 w 124"/>
                <a:gd name="T65" fmla="*/ 2147483647 h 266"/>
                <a:gd name="T66" fmla="*/ 2147483647 w 124"/>
                <a:gd name="T67" fmla="*/ 2147483647 h 266"/>
                <a:gd name="T68" fmla="*/ 2147483647 w 124"/>
                <a:gd name="T69" fmla="*/ 2147483647 h 266"/>
                <a:gd name="T70" fmla="*/ 2147483647 w 124"/>
                <a:gd name="T71" fmla="*/ 2147483647 h 266"/>
                <a:gd name="T72" fmla="*/ 2147483647 w 124"/>
                <a:gd name="T73" fmla="*/ 2147483647 h 266"/>
                <a:gd name="T74" fmla="*/ 2147483647 w 124"/>
                <a:gd name="T75" fmla="*/ 2147483647 h 266"/>
                <a:gd name="T76" fmla="*/ 2147483647 w 124"/>
                <a:gd name="T77" fmla="*/ 2147483647 h 266"/>
                <a:gd name="T78" fmla="*/ 2147483647 w 124"/>
                <a:gd name="T79" fmla="*/ 2147483647 h 266"/>
                <a:gd name="T80" fmla="*/ 2147483647 w 124"/>
                <a:gd name="T81" fmla="*/ 2147483647 h 266"/>
                <a:gd name="T82" fmla="*/ 2147483647 w 124"/>
                <a:gd name="T83" fmla="*/ 2147483647 h 266"/>
                <a:gd name="T84" fmla="*/ 2147483647 w 124"/>
                <a:gd name="T85" fmla="*/ 2147483647 h 266"/>
                <a:gd name="T86" fmla="*/ 2147483647 w 124"/>
                <a:gd name="T87" fmla="*/ 2147483647 h 266"/>
                <a:gd name="T88" fmla="*/ 2147483647 w 124"/>
                <a:gd name="T89" fmla="*/ 2147483647 h 266"/>
                <a:gd name="T90" fmla="*/ 2147483647 w 124"/>
                <a:gd name="T91" fmla="*/ 2147483647 h 266"/>
                <a:gd name="T92" fmla="*/ 2147483647 w 124"/>
                <a:gd name="T93" fmla="*/ 2147483647 h 266"/>
                <a:gd name="T94" fmla="*/ 2147483647 w 124"/>
                <a:gd name="T95" fmla="*/ 2147483647 h 266"/>
                <a:gd name="T96" fmla="*/ 2147483647 w 124"/>
                <a:gd name="T97" fmla="*/ 2147483647 h 266"/>
                <a:gd name="T98" fmla="*/ 2147483647 w 124"/>
                <a:gd name="T99" fmla="*/ 2147483647 h 266"/>
                <a:gd name="T100" fmla="*/ 2147483647 w 124"/>
                <a:gd name="T101" fmla="*/ 2147483647 h 266"/>
                <a:gd name="T102" fmla="*/ 2147483647 w 124"/>
                <a:gd name="T103" fmla="*/ 2147483647 h 26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124" h="266">
                  <a:moveTo>
                    <a:pt x="120" y="258"/>
                  </a:moveTo>
                  <a:lnTo>
                    <a:pt x="120" y="258"/>
                  </a:lnTo>
                  <a:lnTo>
                    <a:pt x="124" y="232"/>
                  </a:lnTo>
                  <a:lnTo>
                    <a:pt x="124" y="228"/>
                  </a:lnTo>
                  <a:lnTo>
                    <a:pt x="122" y="224"/>
                  </a:lnTo>
                  <a:lnTo>
                    <a:pt x="116" y="224"/>
                  </a:lnTo>
                  <a:lnTo>
                    <a:pt x="98" y="220"/>
                  </a:lnTo>
                  <a:lnTo>
                    <a:pt x="78" y="216"/>
                  </a:lnTo>
                  <a:lnTo>
                    <a:pt x="66" y="212"/>
                  </a:lnTo>
                  <a:lnTo>
                    <a:pt x="62" y="212"/>
                  </a:lnTo>
                  <a:lnTo>
                    <a:pt x="58" y="206"/>
                  </a:lnTo>
                  <a:lnTo>
                    <a:pt x="60" y="198"/>
                  </a:lnTo>
                  <a:lnTo>
                    <a:pt x="60" y="192"/>
                  </a:lnTo>
                  <a:lnTo>
                    <a:pt x="62" y="190"/>
                  </a:lnTo>
                  <a:lnTo>
                    <a:pt x="58" y="194"/>
                  </a:lnTo>
                  <a:lnTo>
                    <a:pt x="56" y="190"/>
                  </a:lnTo>
                  <a:lnTo>
                    <a:pt x="54" y="194"/>
                  </a:lnTo>
                  <a:lnTo>
                    <a:pt x="52" y="192"/>
                  </a:lnTo>
                  <a:lnTo>
                    <a:pt x="56" y="190"/>
                  </a:lnTo>
                  <a:lnTo>
                    <a:pt x="58" y="188"/>
                  </a:lnTo>
                  <a:lnTo>
                    <a:pt x="58" y="186"/>
                  </a:lnTo>
                  <a:lnTo>
                    <a:pt x="60" y="180"/>
                  </a:lnTo>
                  <a:lnTo>
                    <a:pt x="58" y="178"/>
                  </a:lnTo>
                  <a:lnTo>
                    <a:pt x="60" y="178"/>
                  </a:lnTo>
                  <a:lnTo>
                    <a:pt x="62" y="178"/>
                  </a:lnTo>
                  <a:lnTo>
                    <a:pt x="64" y="176"/>
                  </a:lnTo>
                  <a:lnTo>
                    <a:pt x="80" y="114"/>
                  </a:lnTo>
                  <a:lnTo>
                    <a:pt x="88" y="76"/>
                  </a:lnTo>
                  <a:lnTo>
                    <a:pt x="98" y="38"/>
                  </a:lnTo>
                  <a:lnTo>
                    <a:pt x="98" y="32"/>
                  </a:lnTo>
                  <a:lnTo>
                    <a:pt x="100" y="28"/>
                  </a:lnTo>
                  <a:lnTo>
                    <a:pt x="100" y="20"/>
                  </a:lnTo>
                  <a:lnTo>
                    <a:pt x="100" y="14"/>
                  </a:lnTo>
                  <a:lnTo>
                    <a:pt x="96" y="10"/>
                  </a:lnTo>
                  <a:lnTo>
                    <a:pt x="92" y="8"/>
                  </a:lnTo>
                  <a:lnTo>
                    <a:pt x="82" y="4"/>
                  </a:lnTo>
                  <a:lnTo>
                    <a:pt x="72" y="2"/>
                  </a:lnTo>
                  <a:lnTo>
                    <a:pt x="58" y="0"/>
                  </a:lnTo>
                  <a:lnTo>
                    <a:pt x="54" y="0"/>
                  </a:lnTo>
                  <a:lnTo>
                    <a:pt x="54" y="2"/>
                  </a:lnTo>
                  <a:lnTo>
                    <a:pt x="54" y="4"/>
                  </a:lnTo>
                  <a:lnTo>
                    <a:pt x="48" y="22"/>
                  </a:lnTo>
                  <a:lnTo>
                    <a:pt x="50" y="24"/>
                  </a:lnTo>
                  <a:lnTo>
                    <a:pt x="52" y="20"/>
                  </a:lnTo>
                  <a:lnTo>
                    <a:pt x="52" y="26"/>
                  </a:lnTo>
                  <a:lnTo>
                    <a:pt x="50" y="28"/>
                  </a:lnTo>
                  <a:lnTo>
                    <a:pt x="52" y="30"/>
                  </a:lnTo>
                  <a:lnTo>
                    <a:pt x="52" y="42"/>
                  </a:lnTo>
                  <a:lnTo>
                    <a:pt x="48" y="50"/>
                  </a:lnTo>
                  <a:lnTo>
                    <a:pt x="46" y="48"/>
                  </a:lnTo>
                  <a:lnTo>
                    <a:pt x="44" y="48"/>
                  </a:lnTo>
                  <a:lnTo>
                    <a:pt x="46" y="50"/>
                  </a:lnTo>
                  <a:lnTo>
                    <a:pt x="46" y="56"/>
                  </a:lnTo>
                  <a:lnTo>
                    <a:pt x="46" y="62"/>
                  </a:lnTo>
                  <a:lnTo>
                    <a:pt x="40" y="80"/>
                  </a:lnTo>
                  <a:lnTo>
                    <a:pt x="38" y="92"/>
                  </a:lnTo>
                  <a:lnTo>
                    <a:pt x="36" y="98"/>
                  </a:lnTo>
                  <a:lnTo>
                    <a:pt x="34" y="102"/>
                  </a:lnTo>
                  <a:lnTo>
                    <a:pt x="38" y="108"/>
                  </a:lnTo>
                  <a:lnTo>
                    <a:pt x="36" y="114"/>
                  </a:lnTo>
                  <a:lnTo>
                    <a:pt x="36" y="112"/>
                  </a:lnTo>
                  <a:lnTo>
                    <a:pt x="34" y="110"/>
                  </a:lnTo>
                  <a:lnTo>
                    <a:pt x="32" y="110"/>
                  </a:lnTo>
                  <a:lnTo>
                    <a:pt x="32" y="118"/>
                  </a:lnTo>
                  <a:lnTo>
                    <a:pt x="30" y="118"/>
                  </a:lnTo>
                  <a:lnTo>
                    <a:pt x="30" y="120"/>
                  </a:lnTo>
                  <a:lnTo>
                    <a:pt x="30" y="122"/>
                  </a:lnTo>
                  <a:lnTo>
                    <a:pt x="26" y="120"/>
                  </a:lnTo>
                  <a:lnTo>
                    <a:pt x="24" y="128"/>
                  </a:lnTo>
                  <a:lnTo>
                    <a:pt x="26" y="126"/>
                  </a:lnTo>
                  <a:lnTo>
                    <a:pt x="26" y="130"/>
                  </a:lnTo>
                  <a:lnTo>
                    <a:pt x="28" y="130"/>
                  </a:lnTo>
                  <a:lnTo>
                    <a:pt x="28" y="132"/>
                  </a:lnTo>
                  <a:lnTo>
                    <a:pt x="26" y="134"/>
                  </a:lnTo>
                  <a:lnTo>
                    <a:pt x="24" y="136"/>
                  </a:lnTo>
                  <a:lnTo>
                    <a:pt x="20" y="140"/>
                  </a:lnTo>
                  <a:lnTo>
                    <a:pt x="14" y="170"/>
                  </a:lnTo>
                  <a:lnTo>
                    <a:pt x="12" y="184"/>
                  </a:lnTo>
                  <a:lnTo>
                    <a:pt x="8" y="198"/>
                  </a:lnTo>
                  <a:lnTo>
                    <a:pt x="4" y="214"/>
                  </a:lnTo>
                  <a:lnTo>
                    <a:pt x="0" y="232"/>
                  </a:lnTo>
                  <a:lnTo>
                    <a:pt x="0" y="236"/>
                  </a:lnTo>
                  <a:lnTo>
                    <a:pt x="2" y="240"/>
                  </a:lnTo>
                  <a:lnTo>
                    <a:pt x="116" y="266"/>
                  </a:lnTo>
                  <a:lnTo>
                    <a:pt x="118" y="262"/>
                  </a:lnTo>
                  <a:lnTo>
                    <a:pt x="120" y="258"/>
                  </a:lnTo>
                  <a:close/>
                  <a:moveTo>
                    <a:pt x="42" y="68"/>
                  </a:moveTo>
                  <a:lnTo>
                    <a:pt x="42" y="68"/>
                  </a:lnTo>
                  <a:lnTo>
                    <a:pt x="40" y="64"/>
                  </a:lnTo>
                  <a:lnTo>
                    <a:pt x="36" y="74"/>
                  </a:lnTo>
                  <a:lnTo>
                    <a:pt x="38" y="72"/>
                  </a:lnTo>
                  <a:lnTo>
                    <a:pt x="40" y="72"/>
                  </a:lnTo>
                  <a:lnTo>
                    <a:pt x="40" y="70"/>
                  </a:lnTo>
                  <a:lnTo>
                    <a:pt x="42" y="68"/>
                  </a:lnTo>
                  <a:close/>
                  <a:moveTo>
                    <a:pt x="52" y="152"/>
                  </a:moveTo>
                  <a:lnTo>
                    <a:pt x="52" y="152"/>
                  </a:lnTo>
                  <a:lnTo>
                    <a:pt x="50" y="148"/>
                  </a:lnTo>
                  <a:lnTo>
                    <a:pt x="56" y="144"/>
                  </a:lnTo>
                  <a:lnTo>
                    <a:pt x="52" y="152"/>
                  </a:lnTo>
                  <a:close/>
                  <a:moveTo>
                    <a:pt x="108" y="250"/>
                  </a:moveTo>
                  <a:lnTo>
                    <a:pt x="104" y="246"/>
                  </a:lnTo>
                  <a:lnTo>
                    <a:pt x="106" y="244"/>
                  </a:lnTo>
                  <a:lnTo>
                    <a:pt x="110" y="248"/>
                  </a:lnTo>
                  <a:lnTo>
                    <a:pt x="108" y="250"/>
                  </a:lnTo>
                  <a:close/>
                  <a:moveTo>
                    <a:pt x="52" y="174"/>
                  </a:moveTo>
                  <a:lnTo>
                    <a:pt x="52" y="174"/>
                  </a:lnTo>
                  <a:lnTo>
                    <a:pt x="50" y="176"/>
                  </a:lnTo>
                  <a:lnTo>
                    <a:pt x="48" y="180"/>
                  </a:lnTo>
                  <a:lnTo>
                    <a:pt x="48" y="178"/>
                  </a:lnTo>
                  <a:lnTo>
                    <a:pt x="48" y="176"/>
                  </a:lnTo>
                  <a:lnTo>
                    <a:pt x="42" y="172"/>
                  </a:lnTo>
                  <a:lnTo>
                    <a:pt x="52" y="164"/>
                  </a:lnTo>
                  <a:lnTo>
                    <a:pt x="48" y="164"/>
                  </a:lnTo>
                  <a:lnTo>
                    <a:pt x="48" y="160"/>
                  </a:lnTo>
                  <a:lnTo>
                    <a:pt x="46" y="156"/>
                  </a:lnTo>
                  <a:lnTo>
                    <a:pt x="52" y="156"/>
                  </a:lnTo>
                  <a:lnTo>
                    <a:pt x="50" y="162"/>
                  </a:lnTo>
                  <a:lnTo>
                    <a:pt x="58" y="166"/>
                  </a:lnTo>
                  <a:lnTo>
                    <a:pt x="52" y="170"/>
                  </a:lnTo>
                  <a:lnTo>
                    <a:pt x="54" y="170"/>
                  </a:lnTo>
                  <a:lnTo>
                    <a:pt x="56" y="170"/>
                  </a:lnTo>
                  <a:lnTo>
                    <a:pt x="56" y="172"/>
                  </a:lnTo>
                  <a:lnTo>
                    <a:pt x="58" y="174"/>
                  </a:lnTo>
                  <a:lnTo>
                    <a:pt x="52" y="174"/>
                  </a:lnTo>
                  <a:close/>
                  <a:moveTo>
                    <a:pt x="50" y="180"/>
                  </a:moveTo>
                  <a:lnTo>
                    <a:pt x="50" y="180"/>
                  </a:lnTo>
                  <a:lnTo>
                    <a:pt x="48" y="186"/>
                  </a:lnTo>
                  <a:lnTo>
                    <a:pt x="48" y="182"/>
                  </a:lnTo>
                  <a:lnTo>
                    <a:pt x="50" y="180"/>
                  </a:lnTo>
                  <a:close/>
                  <a:moveTo>
                    <a:pt x="58" y="206"/>
                  </a:moveTo>
                  <a:lnTo>
                    <a:pt x="56" y="202"/>
                  </a:lnTo>
                  <a:lnTo>
                    <a:pt x="58" y="198"/>
                  </a:lnTo>
                  <a:lnTo>
                    <a:pt x="58" y="202"/>
                  </a:lnTo>
                  <a:lnTo>
                    <a:pt x="58" y="206"/>
                  </a:lnTo>
                  <a:close/>
                  <a:moveTo>
                    <a:pt x="44" y="190"/>
                  </a:moveTo>
                  <a:lnTo>
                    <a:pt x="42" y="186"/>
                  </a:lnTo>
                  <a:lnTo>
                    <a:pt x="44" y="186"/>
                  </a:lnTo>
                  <a:lnTo>
                    <a:pt x="46" y="188"/>
                  </a:lnTo>
                  <a:lnTo>
                    <a:pt x="44" y="190"/>
                  </a:lnTo>
                  <a:close/>
                  <a:moveTo>
                    <a:pt x="34" y="192"/>
                  </a:moveTo>
                  <a:lnTo>
                    <a:pt x="34" y="186"/>
                  </a:lnTo>
                  <a:lnTo>
                    <a:pt x="40" y="188"/>
                  </a:lnTo>
                  <a:lnTo>
                    <a:pt x="40" y="192"/>
                  </a:lnTo>
                  <a:lnTo>
                    <a:pt x="42" y="192"/>
                  </a:lnTo>
                  <a:lnTo>
                    <a:pt x="34" y="192"/>
                  </a:lnTo>
                  <a:close/>
                  <a:moveTo>
                    <a:pt x="58" y="230"/>
                  </a:moveTo>
                  <a:lnTo>
                    <a:pt x="56" y="230"/>
                  </a:lnTo>
                  <a:lnTo>
                    <a:pt x="56" y="224"/>
                  </a:lnTo>
                  <a:lnTo>
                    <a:pt x="60" y="224"/>
                  </a:lnTo>
                  <a:lnTo>
                    <a:pt x="58" y="230"/>
                  </a:lnTo>
                  <a:close/>
                  <a:moveTo>
                    <a:pt x="54" y="236"/>
                  </a:moveTo>
                  <a:lnTo>
                    <a:pt x="54" y="236"/>
                  </a:lnTo>
                  <a:lnTo>
                    <a:pt x="64" y="232"/>
                  </a:lnTo>
                  <a:lnTo>
                    <a:pt x="64" y="236"/>
                  </a:lnTo>
                  <a:lnTo>
                    <a:pt x="54" y="236"/>
                  </a:lnTo>
                  <a:close/>
                  <a:moveTo>
                    <a:pt x="32" y="202"/>
                  </a:moveTo>
                  <a:lnTo>
                    <a:pt x="32" y="202"/>
                  </a:lnTo>
                  <a:lnTo>
                    <a:pt x="30" y="208"/>
                  </a:lnTo>
                  <a:lnTo>
                    <a:pt x="26" y="214"/>
                  </a:lnTo>
                  <a:lnTo>
                    <a:pt x="28" y="204"/>
                  </a:lnTo>
                  <a:lnTo>
                    <a:pt x="32" y="202"/>
                  </a:lnTo>
                  <a:close/>
                  <a:moveTo>
                    <a:pt x="70" y="80"/>
                  </a:moveTo>
                  <a:lnTo>
                    <a:pt x="70" y="76"/>
                  </a:lnTo>
                  <a:lnTo>
                    <a:pt x="72" y="66"/>
                  </a:lnTo>
                  <a:lnTo>
                    <a:pt x="74" y="74"/>
                  </a:lnTo>
                  <a:lnTo>
                    <a:pt x="70" y="80"/>
                  </a:lnTo>
                  <a:close/>
                  <a:moveTo>
                    <a:pt x="68" y="98"/>
                  </a:moveTo>
                  <a:lnTo>
                    <a:pt x="64" y="100"/>
                  </a:lnTo>
                  <a:lnTo>
                    <a:pt x="64" y="98"/>
                  </a:lnTo>
                  <a:lnTo>
                    <a:pt x="68" y="86"/>
                  </a:lnTo>
                  <a:lnTo>
                    <a:pt x="70" y="96"/>
                  </a:lnTo>
                  <a:lnTo>
                    <a:pt x="68" y="98"/>
                  </a:lnTo>
                  <a:close/>
                  <a:moveTo>
                    <a:pt x="66" y="108"/>
                  </a:moveTo>
                  <a:lnTo>
                    <a:pt x="62" y="112"/>
                  </a:lnTo>
                  <a:lnTo>
                    <a:pt x="66" y="102"/>
                  </a:lnTo>
                  <a:lnTo>
                    <a:pt x="70" y="102"/>
                  </a:lnTo>
                  <a:lnTo>
                    <a:pt x="66" y="108"/>
                  </a:lnTo>
                  <a:close/>
                  <a:moveTo>
                    <a:pt x="56" y="134"/>
                  </a:moveTo>
                  <a:lnTo>
                    <a:pt x="56" y="130"/>
                  </a:lnTo>
                  <a:lnTo>
                    <a:pt x="60" y="116"/>
                  </a:lnTo>
                  <a:lnTo>
                    <a:pt x="60" y="128"/>
                  </a:lnTo>
                  <a:lnTo>
                    <a:pt x="56" y="134"/>
                  </a:lnTo>
                  <a:close/>
                </a:path>
              </a:pathLst>
            </a:custGeom>
            <a:solidFill>
              <a:srgbClr val="E00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53" name="Freeform 259"/>
            <p:cNvSpPr>
              <a:spLocks/>
            </p:cNvSpPr>
            <p:nvPr userDrawn="1"/>
          </p:nvSpPr>
          <p:spPr bwMode="auto">
            <a:xfrm>
              <a:off x="5867400" y="4273550"/>
              <a:ext cx="9525" cy="3175"/>
            </a:xfrm>
            <a:custGeom>
              <a:avLst/>
              <a:gdLst>
                <a:gd name="T0" fmla="*/ 2147483647 w 6"/>
                <a:gd name="T1" fmla="*/ 2147483647 h 2"/>
                <a:gd name="T2" fmla="*/ 2147483647 w 6"/>
                <a:gd name="T3" fmla="*/ 2147483647 h 2"/>
                <a:gd name="T4" fmla="*/ 0 w 6"/>
                <a:gd name="T5" fmla="*/ 0 h 2"/>
                <a:gd name="T6" fmla="*/ 0 w 6"/>
                <a:gd name="T7" fmla="*/ 0 h 2"/>
                <a:gd name="T8" fmla="*/ 2147483647 w 6"/>
                <a:gd name="T9" fmla="*/ 2147483647 h 2"/>
                <a:gd name="T10" fmla="*/ 2147483647 w 6"/>
                <a:gd name="T11" fmla="*/ 2147483647 h 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" h="2">
                  <a:moveTo>
                    <a:pt x="6" y="2"/>
                  </a:moveTo>
                  <a:lnTo>
                    <a:pt x="6" y="2"/>
                  </a:lnTo>
                  <a:lnTo>
                    <a:pt x="0" y="0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E00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54" name="Freeform 260"/>
            <p:cNvSpPr>
              <a:spLocks/>
            </p:cNvSpPr>
            <p:nvPr userDrawn="1"/>
          </p:nvSpPr>
          <p:spPr bwMode="auto">
            <a:xfrm>
              <a:off x="5880100" y="4267200"/>
              <a:ext cx="1146175" cy="311150"/>
            </a:xfrm>
            <a:custGeom>
              <a:avLst/>
              <a:gdLst>
                <a:gd name="T0" fmla="*/ 2147483647 w 722"/>
                <a:gd name="T1" fmla="*/ 2147483647 h 196"/>
                <a:gd name="T2" fmla="*/ 2147483647 w 722"/>
                <a:gd name="T3" fmla="*/ 2147483647 h 196"/>
                <a:gd name="T4" fmla="*/ 2147483647 w 722"/>
                <a:gd name="T5" fmla="*/ 2147483647 h 196"/>
                <a:gd name="T6" fmla="*/ 2147483647 w 722"/>
                <a:gd name="T7" fmla="*/ 2147483647 h 196"/>
                <a:gd name="T8" fmla="*/ 2147483647 w 722"/>
                <a:gd name="T9" fmla="*/ 2147483647 h 196"/>
                <a:gd name="T10" fmla="*/ 2147483647 w 722"/>
                <a:gd name="T11" fmla="*/ 2147483647 h 196"/>
                <a:gd name="T12" fmla="*/ 2147483647 w 722"/>
                <a:gd name="T13" fmla="*/ 2147483647 h 196"/>
                <a:gd name="T14" fmla="*/ 2147483647 w 722"/>
                <a:gd name="T15" fmla="*/ 2147483647 h 196"/>
                <a:gd name="T16" fmla="*/ 2147483647 w 722"/>
                <a:gd name="T17" fmla="*/ 2147483647 h 196"/>
                <a:gd name="T18" fmla="*/ 2147483647 w 722"/>
                <a:gd name="T19" fmla="*/ 2147483647 h 196"/>
                <a:gd name="T20" fmla="*/ 2147483647 w 722"/>
                <a:gd name="T21" fmla="*/ 2147483647 h 196"/>
                <a:gd name="T22" fmla="*/ 2147483647 w 722"/>
                <a:gd name="T23" fmla="*/ 2147483647 h 196"/>
                <a:gd name="T24" fmla="*/ 2147483647 w 722"/>
                <a:gd name="T25" fmla="*/ 2147483647 h 196"/>
                <a:gd name="T26" fmla="*/ 2147483647 w 722"/>
                <a:gd name="T27" fmla="*/ 2147483647 h 196"/>
                <a:gd name="T28" fmla="*/ 2147483647 w 722"/>
                <a:gd name="T29" fmla="*/ 2147483647 h 196"/>
                <a:gd name="T30" fmla="*/ 2147483647 w 722"/>
                <a:gd name="T31" fmla="*/ 2147483647 h 196"/>
                <a:gd name="T32" fmla="*/ 2147483647 w 722"/>
                <a:gd name="T33" fmla="*/ 2147483647 h 196"/>
                <a:gd name="T34" fmla="*/ 2147483647 w 722"/>
                <a:gd name="T35" fmla="*/ 2147483647 h 196"/>
                <a:gd name="T36" fmla="*/ 2147483647 w 722"/>
                <a:gd name="T37" fmla="*/ 2147483647 h 196"/>
                <a:gd name="T38" fmla="*/ 2147483647 w 722"/>
                <a:gd name="T39" fmla="*/ 2147483647 h 196"/>
                <a:gd name="T40" fmla="*/ 2147483647 w 722"/>
                <a:gd name="T41" fmla="*/ 2147483647 h 196"/>
                <a:gd name="T42" fmla="*/ 2147483647 w 722"/>
                <a:gd name="T43" fmla="*/ 2147483647 h 196"/>
                <a:gd name="T44" fmla="*/ 2147483647 w 722"/>
                <a:gd name="T45" fmla="*/ 2147483647 h 196"/>
                <a:gd name="T46" fmla="*/ 2147483647 w 722"/>
                <a:gd name="T47" fmla="*/ 2147483647 h 196"/>
                <a:gd name="T48" fmla="*/ 2147483647 w 722"/>
                <a:gd name="T49" fmla="*/ 2147483647 h 196"/>
                <a:gd name="T50" fmla="*/ 2147483647 w 722"/>
                <a:gd name="T51" fmla="*/ 2147483647 h 196"/>
                <a:gd name="T52" fmla="*/ 2147483647 w 722"/>
                <a:gd name="T53" fmla="*/ 2147483647 h 196"/>
                <a:gd name="T54" fmla="*/ 2147483647 w 722"/>
                <a:gd name="T55" fmla="*/ 2147483647 h 196"/>
                <a:gd name="T56" fmla="*/ 2147483647 w 722"/>
                <a:gd name="T57" fmla="*/ 2147483647 h 196"/>
                <a:gd name="T58" fmla="*/ 2147483647 w 722"/>
                <a:gd name="T59" fmla="*/ 2147483647 h 196"/>
                <a:gd name="T60" fmla="*/ 2147483647 w 722"/>
                <a:gd name="T61" fmla="*/ 2147483647 h 196"/>
                <a:gd name="T62" fmla="*/ 2147483647 w 722"/>
                <a:gd name="T63" fmla="*/ 2147483647 h 196"/>
                <a:gd name="T64" fmla="*/ 2147483647 w 722"/>
                <a:gd name="T65" fmla="*/ 2147483647 h 196"/>
                <a:gd name="T66" fmla="*/ 2147483647 w 722"/>
                <a:gd name="T67" fmla="*/ 2147483647 h 196"/>
                <a:gd name="T68" fmla="*/ 2147483647 w 722"/>
                <a:gd name="T69" fmla="*/ 2147483647 h 196"/>
                <a:gd name="T70" fmla="*/ 2147483647 w 722"/>
                <a:gd name="T71" fmla="*/ 2147483647 h 196"/>
                <a:gd name="T72" fmla="*/ 2147483647 w 722"/>
                <a:gd name="T73" fmla="*/ 2147483647 h 196"/>
                <a:gd name="T74" fmla="*/ 2147483647 w 722"/>
                <a:gd name="T75" fmla="*/ 2147483647 h 196"/>
                <a:gd name="T76" fmla="*/ 2147483647 w 722"/>
                <a:gd name="T77" fmla="*/ 2147483647 h 196"/>
                <a:gd name="T78" fmla="*/ 2147483647 w 722"/>
                <a:gd name="T79" fmla="*/ 2147483647 h 196"/>
                <a:gd name="T80" fmla="*/ 2147483647 w 722"/>
                <a:gd name="T81" fmla="*/ 2147483647 h 196"/>
                <a:gd name="T82" fmla="*/ 2147483647 w 722"/>
                <a:gd name="T83" fmla="*/ 2147483647 h 196"/>
                <a:gd name="T84" fmla="*/ 2147483647 w 722"/>
                <a:gd name="T85" fmla="*/ 2147483647 h 196"/>
                <a:gd name="T86" fmla="*/ 2147483647 w 722"/>
                <a:gd name="T87" fmla="*/ 2147483647 h 196"/>
                <a:gd name="T88" fmla="*/ 2147483647 w 722"/>
                <a:gd name="T89" fmla="*/ 2147483647 h 196"/>
                <a:gd name="T90" fmla="*/ 2147483647 w 722"/>
                <a:gd name="T91" fmla="*/ 2147483647 h 196"/>
                <a:gd name="T92" fmla="*/ 2147483647 w 722"/>
                <a:gd name="T93" fmla="*/ 2147483647 h 196"/>
                <a:gd name="T94" fmla="*/ 2147483647 w 722"/>
                <a:gd name="T95" fmla="*/ 2147483647 h 196"/>
                <a:gd name="T96" fmla="*/ 2147483647 w 722"/>
                <a:gd name="T97" fmla="*/ 2147483647 h 196"/>
                <a:gd name="T98" fmla="*/ 2147483647 w 722"/>
                <a:gd name="T99" fmla="*/ 2147483647 h 196"/>
                <a:gd name="T100" fmla="*/ 2147483647 w 722"/>
                <a:gd name="T101" fmla="*/ 2147483647 h 196"/>
                <a:gd name="T102" fmla="*/ 2147483647 w 722"/>
                <a:gd name="T103" fmla="*/ 2147483647 h 196"/>
                <a:gd name="T104" fmla="*/ 0 w 722"/>
                <a:gd name="T105" fmla="*/ 0 h 196"/>
                <a:gd name="T106" fmla="*/ 0 w 722"/>
                <a:gd name="T107" fmla="*/ 0 h 196"/>
                <a:gd name="T108" fmla="*/ 2147483647 w 722"/>
                <a:gd name="T109" fmla="*/ 2147483647 h 196"/>
                <a:gd name="T110" fmla="*/ 2147483647 w 722"/>
                <a:gd name="T111" fmla="*/ 2147483647 h 19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722" h="196">
                  <a:moveTo>
                    <a:pt x="6" y="2"/>
                  </a:moveTo>
                  <a:lnTo>
                    <a:pt x="6" y="2"/>
                  </a:lnTo>
                  <a:lnTo>
                    <a:pt x="12" y="2"/>
                  </a:lnTo>
                  <a:lnTo>
                    <a:pt x="10" y="6"/>
                  </a:lnTo>
                  <a:lnTo>
                    <a:pt x="26" y="8"/>
                  </a:lnTo>
                  <a:lnTo>
                    <a:pt x="24" y="8"/>
                  </a:lnTo>
                  <a:lnTo>
                    <a:pt x="30" y="10"/>
                  </a:lnTo>
                  <a:lnTo>
                    <a:pt x="30" y="12"/>
                  </a:lnTo>
                  <a:lnTo>
                    <a:pt x="38" y="12"/>
                  </a:lnTo>
                  <a:lnTo>
                    <a:pt x="38" y="16"/>
                  </a:lnTo>
                  <a:lnTo>
                    <a:pt x="40" y="16"/>
                  </a:lnTo>
                  <a:lnTo>
                    <a:pt x="42" y="14"/>
                  </a:lnTo>
                  <a:lnTo>
                    <a:pt x="50" y="18"/>
                  </a:lnTo>
                  <a:lnTo>
                    <a:pt x="50" y="20"/>
                  </a:lnTo>
                  <a:lnTo>
                    <a:pt x="64" y="22"/>
                  </a:lnTo>
                  <a:lnTo>
                    <a:pt x="78" y="28"/>
                  </a:lnTo>
                  <a:lnTo>
                    <a:pt x="106" y="38"/>
                  </a:lnTo>
                  <a:lnTo>
                    <a:pt x="110" y="38"/>
                  </a:lnTo>
                  <a:lnTo>
                    <a:pt x="112" y="40"/>
                  </a:lnTo>
                  <a:lnTo>
                    <a:pt x="124" y="44"/>
                  </a:lnTo>
                  <a:lnTo>
                    <a:pt x="124" y="46"/>
                  </a:lnTo>
                  <a:lnTo>
                    <a:pt x="134" y="48"/>
                  </a:lnTo>
                  <a:lnTo>
                    <a:pt x="136" y="50"/>
                  </a:lnTo>
                  <a:lnTo>
                    <a:pt x="136" y="48"/>
                  </a:lnTo>
                  <a:lnTo>
                    <a:pt x="146" y="52"/>
                  </a:lnTo>
                  <a:lnTo>
                    <a:pt x="158" y="56"/>
                  </a:lnTo>
                  <a:lnTo>
                    <a:pt x="162" y="56"/>
                  </a:lnTo>
                  <a:lnTo>
                    <a:pt x="164" y="60"/>
                  </a:lnTo>
                  <a:lnTo>
                    <a:pt x="180" y="64"/>
                  </a:lnTo>
                  <a:lnTo>
                    <a:pt x="188" y="66"/>
                  </a:lnTo>
                  <a:lnTo>
                    <a:pt x="188" y="68"/>
                  </a:lnTo>
                  <a:lnTo>
                    <a:pt x="204" y="72"/>
                  </a:lnTo>
                  <a:lnTo>
                    <a:pt x="206" y="72"/>
                  </a:lnTo>
                  <a:lnTo>
                    <a:pt x="720" y="196"/>
                  </a:lnTo>
                  <a:lnTo>
                    <a:pt x="722" y="174"/>
                  </a:lnTo>
                  <a:lnTo>
                    <a:pt x="0" y="0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E00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55" name="Freeform 261"/>
            <p:cNvSpPr>
              <a:spLocks/>
            </p:cNvSpPr>
            <p:nvPr userDrawn="1"/>
          </p:nvSpPr>
          <p:spPr bwMode="auto">
            <a:xfrm>
              <a:off x="6794500" y="4492625"/>
              <a:ext cx="6350" cy="9525"/>
            </a:xfrm>
            <a:custGeom>
              <a:avLst/>
              <a:gdLst>
                <a:gd name="T0" fmla="*/ 2147483647 w 4"/>
                <a:gd name="T1" fmla="*/ 0 h 6"/>
                <a:gd name="T2" fmla="*/ 2147483647 w 4"/>
                <a:gd name="T3" fmla="*/ 2147483647 h 6"/>
                <a:gd name="T4" fmla="*/ 2147483647 w 4"/>
                <a:gd name="T5" fmla="*/ 2147483647 h 6"/>
                <a:gd name="T6" fmla="*/ 0 w 4"/>
                <a:gd name="T7" fmla="*/ 2147483647 h 6"/>
                <a:gd name="T8" fmla="*/ 2147483647 w 4"/>
                <a:gd name="T9" fmla="*/ 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6">
                  <a:moveTo>
                    <a:pt x="2" y="0"/>
                  </a:moveTo>
                  <a:lnTo>
                    <a:pt x="4" y="2"/>
                  </a:lnTo>
                  <a:lnTo>
                    <a:pt x="2" y="6"/>
                  </a:lnTo>
                  <a:lnTo>
                    <a:pt x="0" y="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E00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56" name="Freeform 262"/>
            <p:cNvSpPr>
              <a:spLocks/>
            </p:cNvSpPr>
            <p:nvPr userDrawn="1"/>
          </p:nvSpPr>
          <p:spPr bwMode="auto">
            <a:xfrm>
              <a:off x="5927725" y="4289425"/>
              <a:ext cx="9525" cy="6350"/>
            </a:xfrm>
            <a:custGeom>
              <a:avLst/>
              <a:gdLst>
                <a:gd name="T0" fmla="*/ 2147483647 w 6"/>
                <a:gd name="T1" fmla="*/ 0 h 4"/>
                <a:gd name="T2" fmla="*/ 0 w 6"/>
                <a:gd name="T3" fmla="*/ 2147483647 h 4"/>
                <a:gd name="T4" fmla="*/ 2147483647 w 6"/>
                <a:gd name="T5" fmla="*/ 2147483647 h 4"/>
                <a:gd name="T6" fmla="*/ 2147483647 w 6"/>
                <a:gd name="T7" fmla="*/ 2147483647 h 4"/>
                <a:gd name="T8" fmla="*/ 2147483647 w 6"/>
                <a:gd name="T9" fmla="*/ 2147483647 h 4"/>
                <a:gd name="T10" fmla="*/ 2147483647 w 6"/>
                <a:gd name="T11" fmla="*/ 0 h 4"/>
                <a:gd name="T12" fmla="*/ 2147483647 w 6"/>
                <a:gd name="T13" fmla="*/ 0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" h="4">
                  <a:moveTo>
                    <a:pt x="2" y="0"/>
                  </a:moveTo>
                  <a:lnTo>
                    <a:pt x="0" y="2"/>
                  </a:lnTo>
                  <a:lnTo>
                    <a:pt x="6" y="4"/>
                  </a:lnTo>
                  <a:lnTo>
                    <a:pt x="6" y="2"/>
                  </a:lnTo>
                  <a:lnTo>
                    <a:pt x="4" y="2"/>
                  </a:lnTo>
                  <a:lnTo>
                    <a:pt x="4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E00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57" name="Freeform 263"/>
            <p:cNvSpPr>
              <a:spLocks/>
            </p:cNvSpPr>
            <p:nvPr userDrawn="1"/>
          </p:nvSpPr>
          <p:spPr bwMode="auto">
            <a:xfrm>
              <a:off x="5918200" y="4289425"/>
              <a:ext cx="6350" cy="3175"/>
            </a:xfrm>
            <a:custGeom>
              <a:avLst/>
              <a:gdLst>
                <a:gd name="T0" fmla="*/ 2147483647 w 4"/>
                <a:gd name="T1" fmla="*/ 0 h 2"/>
                <a:gd name="T2" fmla="*/ 0 w 4"/>
                <a:gd name="T3" fmla="*/ 2147483647 h 2"/>
                <a:gd name="T4" fmla="*/ 0 w 4"/>
                <a:gd name="T5" fmla="*/ 2147483647 h 2"/>
                <a:gd name="T6" fmla="*/ 2147483647 w 4"/>
                <a:gd name="T7" fmla="*/ 2147483647 h 2"/>
                <a:gd name="T8" fmla="*/ 2147483647 w 4"/>
                <a:gd name="T9" fmla="*/ 2147483647 h 2"/>
                <a:gd name="T10" fmla="*/ 2147483647 w 4"/>
                <a:gd name="T11" fmla="*/ 2147483647 h 2"/>
                <a:gd name="T12" fmla="*/ 2147483647 w 4"/>
                <a:gd name="T13" fmla="*/ 0 h 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" h="2">
                  <a:moveTo>
                    <a:pt x="2" y="0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4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E00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58" name="Freeform 264"/>
            <p:cNvSpPr>
              <a:spLocks/>
            </p:cNvSpPr>
            <p:nvPr userDrawn="1"/>
          </p:nvSpPr>
          <p:spPr bwMode="auto">
            <a:xfrm>
              <a:off x="6048375" y="4343400"/>
              <a:ext cx="3175" cy="0"/>
            </a:xfrm>
            <a:custGeom>
              <a:avLst/>
              <a:gdLst>
                <a:gd name="T0" fmla="*/ 2147483647 w 2"/>
                <a:gd name="T1" fmla="*/ 2147483647 w 2"/>
                <a:gd name="T2" fmla="*/ 0 w 2"/>
                <a:gd name="T3" fmla="*/ 2147483647 w 2"/>
                <a:gd name="T4" fmla="*/ 2147483647 w 2"/>
                <a:gd name="T5" fmla="*/ 2147483647 w 2"/>
                <a:gd name="T6" fmla="*/ 2147483647 w 2"/>
                <a:gd name="T7" fmla="*/ 0 60000 655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60000 65536"/>
                <a:gd name="T13" fmla="*/ 0 60000 65536"/>
              </a:gdLst>
              <a:ahLst/>
              <a:cxnLst>
                <a:cxn ang="T7">
                  <a:pos x="T0" y="0"/>
                </a:cxn>
                <a:cxn ang="T8">
                  <a:pos x="T1" y="0"/>
                </a:cxn>
                <a:cxn ang="T9">
                  <a:pos x="T2" y="0"/>
                </a:cxn>
                <a:cxn ang="T10">
                  <a:pos x="T3" y="0"/>
                </a:cxn>
                <a:cxn ang="T11">
                  <a:pos x="T4" y="0"/>
                </a:cxn>
                <a:cxn ang="T12">
                  <a:pos x="T5" y="0"/>
                </a:cxn>
                <a:cxn ang="T13">
                  <a:pos x="T6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E00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59" name="Freeform 265"/>
            <p:cNvSpPr>
              <a:spLocks/>
            </p:cNvSpPr>
            <p:nvPr userDrawn="1"/>
          </p:nvSpPr>
          <p:spPr bwMode="auto">
            <a:xfrm>
              <a:off x="7023100" y="4543425"/>
              <a:ext cx="339725" cy="117475"/>
            </a:xfrm>
            <a:custGeom>
              <a:avLst/>
              <a:gdLst>
                <a:gd name="T0" fmla="*/ 2147483647 w 214"/>
                <a:gd name="T1" fmla="*/ 2147483647 h 74"/>
                <a:gd name="T2" fmla="*/ 2147483647 w 214"/>
                <a:gd name="T3" fmla="*/ 2147483647 h 74"/>
                <a:gd name="T4" fmla="*/ 2147483647 w 214"/>
                <a:gd name="T5" fmla="*/ 2147483647 h 74"/>
                <a:gd name="T6" fmla="*/ 2147483647 w 214"/>
                <a:gd name="T7" fmla="*/ 2147483647 h 74"/>
                <a:gd name="T8" fmla="*/ 2147483647 w 214"/>
                <a:gd name="T9" fmla="*/ 2147483647 h 74"/>
                <a:gd name="T10" fmla="*/ 2147483647 w 214"/>
                <a:gd name="T11" fmla="*/ 2147483647 h 74"/>
                <a:gd name="T12" fmla="*/ 0 w 214"/>
                <a:gd name="T13" fmla="*/ 2147483647 h 74"/>
                <a:gd name="T14" fmla="*/ 2147483647 w 214"/>
                <a:gd name="T15" fmla="*/ 2147483647 h 74"/>
                <a:gd name="T16" fmla="*/ 2147483647 w 214"/>
                <a:gd name="T17" fmla="*/ 2147483647 h 74"/>
                <a:gd name="T18" fmla="*/ 2147483647 w 214"/>
                <a:gd name="T19" fmla="*/ 2147483647 h 74"/>
                <a:gd name="T20" fmla="*/ 2147483647 w 214"/>
                <a:gd name="T21" fmla="*/ 2147483647 h 74"/>
                <a:gd name="T22" fmla="*/ 2147483647 w 214"/>
                <a:gd name="T23" fmla="*/ 2147483647 h 74"/>
                <a:gd name="T24" fmla="*/ 2147483647 w 214"/>
                <a:gd name="T25" fmla="*/ 2147483647 h 74"/>
                <a:gd name="T26" fmla="*/ 2147483647 w 214"/>
                <a:gd name="T27" fmla="*/ 2147483647 h 74"/>
                <a:gd name="T28" fmla="*/ 2147483647 w 214"/>
                <a:gd name="T29" fmla="*/ 2147483647 h 74"/>
                <a:gd name="T30" fmla="*/ 2147483647 w 214"/>
                <a:gd name="T31" fmla="*/ 2147483647 h 74"/>
                <a:gd name="T32" fmla="*/ 2147483647 w 214"/>
                <a:gd name="T33" fmla="*/ 2147483647 h 74"/>
                <a:gd name="T34" fmla="*/ 2147483647 w 214"/>
                <a:gd name="T35" fmla="*/ 2147483647 h 74"/>
                <a:gd name="T36" fmla="*/ 2147483647 w 214"/>
                <a:gd name="T37" fmla="*/ 2147483647 h 74"/>
                <a:gd name="T38" fmla="*/ 2147483647 w 214"/>
                <a:gd name="T39" fmla="*/ 2147483647 h 74"/>
                <a:gd name="T40" fmla="*/ 2147483647 w 214"/>
                <a:gd name="T41" fmla="*/ 0 h 74"/>
                <a:gd name="T42" fmla="*/ 2147483647 w 214"/>
                <a:gd name="T43" fmla="*/ 0 h 74"/>
                <a:gd name="T44" fmla="*/ 2147483647 w 214"/>
                <a:gd name="T45" fmla="*/ 2147483647 h 74"/>
                <a:gd name="T46" fmla="*/ 2147483647 w 214"/>
                <a:gd name="T47" fmla="*/ 2147483647 h 74"/>
                <a:gd name="T48" fmla="*/ 2147483647 w 214"/>
                <a:gd name="T49" fmla="*/ 2147483647 h 74"/>
                <a:gd name="T50" fmla="*/ 2147483647 w 214"/>
                <a:gd name="T51" fmla="*/ 2147483647 h 74"/>
                <a:gd name="T52" fmla="*/ 2147483647 w 214"/>
                <a:gd name="T53" fmla="*/ 2147483647 h 74"/>
                <a:gd name="T54" fmla="*/ 2147483647 w 214"/>
                <a:gd name="T55" fmla="*/ 2147483647 h 7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214" h="74">
                  <a:moveTo>
                    <a:pt x="6" y="10"/>
                  </a:moveTo>
                  <a:lnTo>
                    <a:pt x="4" y="10"/>
                  </a:lnTo>
                  <a:lnTo>
                    <a:pt x="4" y="12"/>
                  </a:lnTo>
                  <a:lnTo>
                    <a:pt x="4" y="16"/>
                  </a:lnTo>
                  <a:lnTo>
                    <a:pt x="4" y="20"/>
                  </a:lnTo>
                  <a:lnTo>
                    <a:pt x="0" y="22"/>
                  </a:lnTo>
                  <a:lnTo>
                    <a:pt x="118" y="50"/>
                  </a:lnTo>
                  <a:lnTo>
                    <a:pt x="120" y="48"/>
                  </a:lnTo>
                  <a:lnTo>
                    <a:pt x="122" y="48"/>
                  </a:lnTo>
                  <a:lnTo>
                    <a:pt x="122" y="52"/>
                  </a:lnTo>
                  <a:lnTo>
                    <a:pt x="212" y="74"/>
                  </a:lnTo>
                  <a:lnTo>
                    <a:pt x="214" y="50"/>
                  </a:lnTo>
                  <a:lnTo>
                    <a:pt x="66" y="14"/>
                  </a:lnTo>
                  <a:lnTo>
                    <a:pt x="66" y="18"/>
                  </a:lnTo>
                  <a:lnTo>
                    <a:pt x="62" y="16"/>
                  </a:lnTo>
                  <a:lnTo>
                    <a:pt x="62" y="14"/>
                  </a:lnTo>
                  <a:lnTo>
                    <a:pt x="6" y="0"/>
                  </a:lnTo>
                  <a:lnTo>
                    <a:pt x="4" y="8"/>
                  </a:lnTo>
                  <a:lnTo>
                    <a:pt x="6" y="8"/>
                  </a:lnTo>
                  <a:lnTo>
                    <a:pt x="6" y="10"/>
                  </a:lnTo>
                  <a:close/>
                </a:path>
              </a:pathLst>
            </a:custGeom>
            <a:solidFill>
              <a:srgbClr val="E00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60" name="Freeform 266"/>
            <p:cNvSpPr>
              <a:spLocks/>
            </p:cNvSpPr>
            <p:nvPr userDrawn="1"/>
          </p:nvSpPr>
          <p:spPr bwMode="auto">
            <a:xfrm>
              <a:off x="7254875" y="4616450"/>
              <a:ext cx="3175" cy="6350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147483647 w 2"/>
                <a:gd name="T5" fmla="*/ 2147483647 h 4"/>
                <a:gd name="T6" fmla="*/ 2147483647 w 2"/>
                <a:gd name="T7" fmla="*/ 2147483647 h 4"/>
                <a:gd name="T8" fmla="*/ 0 w 2"/>
                <a:gd name="T9" fmla="*/ 2147483647 h 4"/>
                <a:gd name="T10" fmla="*/ 0 w 2"/>
                <a:gd name="T11" fmla="*/ 0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2" y="4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0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61" name="Freeform 267"/>
            <p:cNvSpPr>
              <a:spLocks/>
            </p:cNvSpPr>
            <p:nvPr userDrawn="1"/>
          </p:nvSpPr>
          <p:spPr bwMode="auto">
            <a:xfrm>
              <a:off x="7207250" y="4613275"/>
              <a:ext cx="3175" cy="3175"/>
            </a:xfrm>
            <a:custGeom>
              <a:avLst/>
              <a:gdLst>
                <a:gd name="T0" fmla="*/ 2147483647 w 2"/>
                <a:gd name="T1" fmla="*/ 2147483647 h 2"/>
                <a:gd name="T2" fmla="*/ 0 w 2"/>
                <a:gd name="T3" fmla="*/ 2147483647 h 2"/>
                <a:gd name="T4" fmla="*/ 0 w 2"/>
                <a:gd name="T5" fmla="*/ 0 h 2"/>
                <a:gd name="T6" fmla="*/ 0 w 2"/>
                <a:gd name="T7" fmla="*/ 0 h 2"/>
                <a:gd name="T8" fmla="*/ 2147483647 w 2"/>
                <a:gd name="T9" fmla="*/ 0 h 2"/>
                <a:gd name="T10" fmla="*/ 2147483647 w 2"/>
                <a:gd name="T11" fmla="*/ 2147483647 h 2"/>
                <a:gd name="T12" fmla="*/ 2147483647 w 2"/>
                <a:gd name="T13" fmla="*/ 2147483647 h 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E00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62" name="Freeform 268"/>
            <p:cNvSpPr>
              <a:spLocks/>
            </p:cNvSpPr>
            <p:nvPr userDrawn="1"/>
          </p:nvSpPr>
          <p:spPr bwMode="auto">
            <a:xfrm>
              <a:off x="7204075" y="4594225"/>
              <a:ext cx="6350" cy="9525"/>
            </a:xfrm>
            <a:custGeom>
              <a:avLst/>
              <a:gdLst>
                <a:gd name="T0" fmla="*/ 2147483647 w 4"/>
                <a:gd name="T1" fmla="*/ 0 h 6"/>
                <a:gd name="T2" fmla="*/ 2147483647 w 4"/>
                <a:gd name="T3" fmla="*/ 0 h 6"/>
                <a:gd name="T4" fmla="*/ 2147483647 w 4"/>
                <a:gd name="T5" fmla="*/ 2147483647 h 6"/>
                <a:gd name="T6" fmla="*/ 0 w 4"/>
                <a:gd name="T7" fmla="*/ 2147483647 h 6"/>
                <a:gd name="T8" fmla="*/ 2147483647 w 4"/>
                <a:gd name="T9" fmla="*/ 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6">
                  <a:moveTo>
                    <a:pt x="2" y="0"/>
                  </a:moveTo>
                  <a:lnTo>
                    <a:pt x="4" y="0"/>
                  </a:lnTo>
                  <a:lnTo>
                    <a:pt x="4" y="6"/>
                  </a:lnTo>
                  <a:lnTo>
                    <a:pt x="0" y="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E00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63" name="Freeform 269"/>
            <p:cNvSpPr>
              <a:spLocks/>
            </p:cNvSpPr>
            <p:nvPr userDrawn="1"/>
          </p:nvSpPr>
          <p:spPr bwMode="auto">
            <a:xfrm>
              <a:off x="7131050" y="4587875"/>
              <a:ext cx="9525" cy="6350"/>
            </a:xfrm>
            <a:custGeom>
              <a:avLst/>
              <a:gdLst>
                <a:gd name="T0" fmla="*/ 0 w 6"/>
                <a:gd name="T1" fmla="*/ 0 h 4"/>
                <a:gd name="T2" fmla="*/ 2147483647 w 6"/>
                <a:gd name="T3" fmla="*/ 0 h 4"/>
                <a:gd name="T4" fmla="*/ 2147483647 w 6"/>
                <a:gd name="T5" fmla="*/ 2147483647 h 4"/>
                <a:gd name="T6" fmla="*/ 0 w 6"/>
                <a:gd name="T7" fmla="*/ 2147483647 h 4"/>
                <a:gd name="T8" fmla="*/ 0 w 6"/>
                <a:gd name="T9" fmla="*/ 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4">
                  <a:moveTo>
                    <a:pt x="0" y="0"/>
                  </a:moveTo>
                  <a:lnTo>
                    <a:pt x="6" y="0"/>
                  </a:lnTo>
                  <a:lnTo>
                    <a:pt x="4" y="4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0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64" name="Freeform 270"/>
            <p:cNvSpPr>
              <a:spLocks/>
            </p:cNvSpPr>
            <p:nvPr userDrawn="1"/>
          </p:nvSpPr>
          <p:spPr bwMode="auto">
            <a:xfrm>
              <a:off x="7832725" y="5400675"/>
              <a:ext cx="9525" cy="6350"/>
            </a:xfrm>
            <a:custGeom>
              <a:avLst/>
              <a:gdLst>
                <a:gd name="T0" fmla="*/ 0 w 6"/>
                <a:gd name="T1" fmla="*/ 2147483647 h 4"/>
                <a:gd name="T2" fmla="*/ 2147483647 w 6"/>
                <a:gd name="T3" fmla="*/ 2147483647 h 4"/>
                <a:gd name="T4" fmla="*/ 2147483647 w 6"/>
                <a:gd name="T5" fmla="*/ 2147483647 h 4"/>
                <a:gd name="T6" fmla="*/ 2147483647 w 6"/>
                <a:gd name="T7" fmla="*/ 0 h 4"/>
                <a:gd name="T8" fmla="*/ 0 w 6"/>
                <a:gd name="T9" fmla="*/ 2147483647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4">
                  <a:moveTo>
                    <a:pt x="0" y="2"/>
                  </a:moveTo>
                  <a:lnTo>
                    <a:pt x="6" y="4"/>
                  </a:lnTo>
                  <a:lnTo>
                    <a:pt x="6" y="2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E00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65" name="Freeform 271"/>
            <p:cNvSpPr>
              <a:spLocks/>
            </p:cNvSpPr>
            <p:nvPr userDrawn="1"/>
          </p:nvSpPr>
          <p:spPr bwMode="auto">
            <a:xfrm>
              <a:off x="7835900" y="5410200"/>
              <a:ext cx="6350" cy="3175"/>
            </a:xfrm>
            <a:custGeom>
              <a:avLst/>
              <a:gdLst>
                <a:gd name="T0" fmla="*/ 2147483647 w 4"/>
                <a:gd name="T1" fmla="*/ 2147483647 h 2"/>
                <a:gd name="T2" fmla="*/ 2147483647 w 4"/>
                <a:gd name="T3" fmla="*/ 2147483647 h 2"/>
                <a:gd name="T4" fmla="*/ 0 w 4"/>
                <a:gd name="T5" fmla="*/ 0 h 2"/>
                <a:gd name="T6" fmla="*/ 0 w 4"/>
                <a:gd name="T7" fmla="*/ 0 h 2"/>
                <a:gd name="T8" fmla="*/ 2147483647 w 4"/>
                <a:gd name="T9" fmla="*/ 2147483647 h 2"/>
                <a:gd name="T10" fmla="*/ 2147483647 w 4"/>
                <a:gd name="T11" fmla="*/ 2147483647 h 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" h="2">
                  <a:moveTo>
                    <a:pt x="4" y="2"/>
                  </a:moveTo>
                  <a:lnTo>
                    <a:pt x="4" y="2"/>
                  </a:lnTo>
                  <a:lnTo>
                    <a:pt x="0" y="0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E00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66" name="Freeform 272"/>
            <p:cNvSpPr>
              <a:spLocks/>
            </p:cNvSpPr>
            <p:nvPr userDrawn="1"/>
          </p:nvSpPr>
          <p:spPr bwMode="auto">
            <a:xfrm>
              <a:off x="5356225" y="4200525"/>
              <a:ext cx="3251200" cy="1346200"/>
            </a:xfrm>
            <a:custGeom>
              <a:avLst/>
              <a:gdLst>
                <a:gd name="T0" fmla="*/ 2147483647 w 2048"/>
                <a:gd name="T1" fmla="*/ 2147483647 h 848"/>
                <a:gd name="T2" fmla="*/ 2147483647 w 2048"/>
                <a:gd name="T3" fmla="*/ 2147483647 h 848"/>
                <a:gd name="T4" fmla="*/ 2147483647 w 2048"/>
                <a:gd name="T5" fmla="*/ 2147483647 h 848"/>
                <a:gd name="T6" fmla="*/ 2147483647 w 2048"/>
                <a:gd name="T7" fmla="*/ 2147483647 h 848"/>
                <a:gd name="T8" fmla="*/ 2147483647 w 2048"/>
                <a:gd name="T9" fmla="*/ 2147483647 h 848"/>
                <a:gd name="T10" fmla="*/ 2147483647 w 2048"/>
                <a:gd name="T11" fmla="*/ 2147483647 h 848"/>
                <a:gd name="T12" fmla="*/ 2147483647 w 2048"/>
                <a:gd name="T13" fmla="*/ 2147483647 h 848"/>
                <a:gd name="T14" fmla="*/ 2147483647 w 2048"/>
                <a:gd name="T15" fmla="*/ 2147483647 h 848"/>
                <a:gd name="T16" fmla="*/ 2147483647 w 2048"/>
                <a:gd name="T17" fmla="*/ 2147483647 h 848"/>
                <a:gd name="T18" fmla="*/ 2147483647 w 2048"/>
                <a:gd name="T19" fmla="*/ 2147483647 h 848"/>
                <a:gd name="T20" fmla="*/ 2147483647 w 2048"/>
                <a:gd name="T21" fmla="*/ 2147483647 h 848"/>
                <a:gd name="T22" fmla="*/ 2147483647 w 2048"/>
                <a:gd name="T23" fmla="*/ 2147483647 h 848"/>
                <a:gd name="T24" fmla="*/ 2147483647 w 2048"/>
                <a:gd name="T25" fmla="*/ 2147483647 h 848"/>
                <a:gd name="T26" fmla="*/ 2147483647 w 2048"/>
                <a:gd name="T27" fmla="*/ 2147483647 h 848"/>
                <a:gd name="T28" fmla="*/ 2147483647 w 2048"/>
                <a:gd name="T29" fmla="*/ 2147483647 h 848"/>
                <a:gd name="T30" fmla="*/ 2147483647 w 2048"/>
                <a:gd name="T31" fmla="*/ 2147483647 h 848"/>
                <a:gd name="T32" fmla="*/ 2147483647 w 2048"/>
                <a:gd name="T33" fmla="*/ 2147483647 h 848"/>
                <a:gd name="T34" fmla="*/ 2147483647 w 2048"/>
                <a:gd name="T35" fmla="*/ 2147483647 h 848"/>
                <a:gd name="T36" fmla="*/ 2147483647 w 2048"/>
                <a:gd name="T37" fmla="*/ 2147483647 h 848"/>
                <a:gd name="T38" fmla="*/ 2147483647 w 2048"/>
                <a:gd name="T39" fmla="*/ 2147483647 h 848"/>
                <a:gd name="T40" fmla="*/ 2147483647 w 2048"/>
                <a:gd name="T41" fmla="*/ 2147483647 h 848"/>
                <a:gd name="T42" fmla="*/ 2147483647 w 2048"/>
                <a:gd name="T43" fmla="*/ 2147483647 h 848"/>
                <a:gd name="T44" fmla="*/ 2147483647 w 2048"/>
                <a:gd name="T45" fmla="*/ 2147483647 h 848"/>
                <a:gd name="T46" fmla="*/ 2147483647 w 2048"/>
                <a:gd name="T47" fmla="*/ 2147483647 h 848"/>
                <a:gd name="T48" fmla="*/ 2147483647 w 2048"/>
                <a:gd name="T49" fmla="*/ 2147483647 h 848"/>
                <a:gd name="T50" fmla="*/ 2147483647 w 2048"/>
                <a:gd name="T51" fmla="*/ 2147483647 h 848"/>
                <a:gd name="T52" fmla="*/ 2147483647 w 2048"/>
                <a:gd name="T53" fmla="*/ 2147483647 h 848"/>
                <a:gd name="T54" fmla="*/ 2147483647 w 2048"/>
                <a:gd name="T55" fmla="*/ 2147483647 h 848"/>
                <a:gd name="T56" fmla="*/ 2147483647 w 2048"/>
                <a:gd name="T57" fmla="*/ 2147483647 h 848"/>
                <a:gd name="T58" fmla="*/ 2147483647 w 2048"/>
                <a:gd name="T59" fmla="*/ 2147483647 h 848"/>
                <a:gd name="T60" fmla="*/ 2147483647 w 2048"/>
                <a:gd name="T61" fmla="*/ 2147483647 h 848"/>
                <a:gd name="T62" fmla="*/ 2147483647 w 2048"/>
                <a:gd name="T63" fmla="*/ 2147483647 h 848"/>
                <a:gd name="T64" fmla="*/ 2147483647 w 2048"/>
                <a:gd name="T65" fmla="*/ 2147483647 h 848"/>
                <a:gd name="T66" fmla="*/ 2147483647 w 2048"/>
                <a:gd name="T67" fmla="*/ 2147483647 h 848"/>
                <a:gd name="T68" fmla="*/ 2147483647 w 2048"/>
                <a:gd name="T69" fmla="*/ 2147483647 h 848"/>
                <a:gd name="T70" fmla="*/ 2147483647 w 2048"/>
                <a:gd name="T71" fmla="*/ 2147483647 h 848"/>
                <a:gd name="T72" fmla="*/ 2147483647 w 2048"/>
                <a:gd name="T73" fmla="*/ 2147483647 h 848"/>
                <a:gd name="T74" fmla="*/ 2147483647 w 2048"/>
                <a:gd name="T75" fmla="*/ 2147483647 h 848"/>
                <a:gd name="T76" fmla="*/ 2147483647 w 2048"/>
                <a:gd name="T77" fmla="*/ 2147483647 h 848"/>
                <a:gd name="T78" fmla="*/ 2147483647 w 2048"/>
                <a:gd name="T79" fmla="*/ 2147483647 h 848"/>
                <a:gd name="T80" fmla="*/ 2147483647 w 2048"/>
                <a:gd name="T81" fmla="*/ 2147483647 h 848"/>
                <a:gd name="T82" fmla="*/ 2147483647 w 2048"/>
                <a:gd name="T83" fmla="*/ 2147483647 h 848"/>
                <a:gd name="T84" fmla="*/ 2147483647 w 2048"/>
                <a:gd name="T85" fmla="*/ 2147483647 h 848"/>
                <a:gd name="T86" fmla="*/ 2147483647 w 2048"/>
                <a:gd name="T87" fmla="*/ 2147483647 h 848"/>
                <a:gd name="T88" fmla="*/ 2147483647 w 2048"/>
                <a:gd name="T89" fmla="*/ 2147483647 h 848"/>
                <a:gd name="T90" fmla="*/ 2147483647 w 2048"/>
                <a:gd name="T91" fmla="*/ 2147483647 h 848"/>
                <a:gd name="T92" fmla="*/ 2147483647 w 2048"/>
                <a:gd name="T93" fmla="*/ 2147483647 h 848"/>
                <a:gd name="T94" fmla="*/ 2147483647 w 2048"/>
                <a:gd name="T95" fmla="*/ 2147483647 h 848"/>
                <a:gd name="T96" fmla="*/ 2147483647 w 2048"/>
                <a:gd name="T97" fmla="*/ 2147483647 h 848"/>
                <a:gd name="T98" fmla="*/ 2147483647 w 2048"/>
                <a:gd name="T99" fmla="*/ 2147483647 h 848"/>
                <a:gd name="T100" fmla="*/ 2147483647 w 2048"/>
                <a:gd name="T101" fmla="*/ 2147483647 h 84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2048" h="848">
                  <a:moveTo>
                    <a:pt x="1960" y="434"/>
                  </a:moveTo>
                  <a:lnTo>
                    <a:pt x="1710" y="374"/>
                  </a:lnTo>
                  <a:lnTo>
                    <a:pt x="1708" y="376"/>
                  </a:lnTo>
                  <a:lnTo>
                    <a:pt x="1712" y="376"/>
                  </a:lnTo>
                  <a:lnTo>
                    <a:pt x="1712" y="380"/>
                  </a:lnTo>
                  <a:lnTo>
                    <a:pt x="1712" y="382"/>
                  </a:lnTo>
                  <a:lnTo>
                    <a:pt x="1708" y="380"/>
                  </a:lnTo>
                  <a:lnTo>
                    <a:pt x="1708" y="382"/>
                  </a:lnTo>
                  <a:lnTo>
                    <a:pt x="1700" y="380"/>
                  </a:lnTo>
                  <a:lnTo>
                    <a:pt x="1698" y="372"/>
                  </a:lnTo>
                  <a:lnTo>
                    <a:pt x="1596" y="346"/>
                  </a:lnTo>
                  <a:lnTo>
                    <a:pt x="1598" y="348"/>
                  </a:lnTo>
                  <a:lnTo>
                    <a:pt x="1598" y="350"/>
                  </a:lnTo>
                  <a:lnTo>
                    <a:pt x="1596" y="348"/>
                  </a:lnTo>
                  <a:lnTo>
                    <a:pt x="1596" y="346"/>
                  </a:lnTo>
                  <a:lnTo>
                    <a:pt x="1552" y="336"/>
                  </a:lnTo>
                  <a:lnTo>
                    <a:pt x="1552" y="340"/>
                  </a:lnTo>
                  <a:lnTo>
                    <a:pt x="1548" y="338"/>
                  </a:lnTo>
                  <a:lnTo>
                    <a:pt x="1550" y="344"/>
                  </a:lnTo>
                  <a:lnTo>
                    <a:pt x="1544" y="342"/>
                  </a:lnTo>
                  <a:lnTo>
                    <a:pt x="1542" y="342"/>
                  </a:lnTo>
                  <a:lnTo>
                    <a:pt x="1546" y="344"/>
                  </a:lnTo>
                  <a:lnTo>
                    <a:pt x="1544" y="348"/>
                  </a:lnTo>
                  <a:lnTo>
                    <a:pt x="1542" y="348"/>
                  </a:lnTo>
                  <a:lnTo>
                    <a:pt x="1542" y="346"/>
                  </a:lnTo>
                  <a:lnTo>
                    <a:pt x="1540" y="342"/>
                  </a:lnTo>
                  <a:lnTo>
                    <a:pt x="1542" y="340"/>
                  </a:lnTo>
                  <a:lnTo>
                    <a:pt x="1546" y="338"/>
                  </a:lnTo>
                  <a:lnTo>
                    <a:pt x="1548" y="334"/>
                  </a:lnTo>
                  <a:lnTo>
                    <a:pt x="1276" y="270"/>
                  </a:lnTo>
                  <a:lnTo>
                    <a:pt x="1274" y="276"/>
                  </a:lnTo>
                  <a:lnTo>
                    <a:pt x="1274" y="282"/>
                  </a:lnTo>
                  <a:lnTo>
                    <a:pt x="1276" y="284"/>
                  </a:lnTo>
                  <a:lnTo>
                    <a:pt x="1274" y="286"/>
                  </a:lnTo>
                  <a:lnTo>
                    <a:pt x="1272" y="284"/>
                  </a:lnTo>
                  <a:lnTo>
                    <a:pt x="1272" y="292"/>
                  </a:lnTo>
                  <a:lnTo>
                    <a:pt x="1954" y="456"/>
                  </a:lnTo>
                  <a:lnTo>
                    <a:pt x="1970" y="460"/>
                  </a:lnTo>
                  <a:lnTo>
                    <a:pt x="1984" y="466"/>
                  </a:lnTo>
                  <a:lnTo>
                    <a:pt x="1996" y="474"/>
                  </a:lnTo>
                  <a:lnTo>
                    <a:pt x="2006" y="482"/>
                  </a:lnTo>
                  <a:lnTo>
                    <a:pt x="2014" y="490"/>
                  </a:lnTo>
                  <a:lnTo>
                    <a:pt x="2020" y="498"/>
                  </a:lnTo>
                  <a:lnTo>
                    <a:pt x="2022" y="508"/>
                  </a:lnTo>
                  <a:lnTo>
                    <a:pt x="2022" y="516"/>
                  </a:lnTo>
                  <a:lnTo>
                    <a:pt x="1954" y="798"/>
                  </a:lnTo>
                  <a:lnTo>
                    <a:pt x="1950" y="806"/>
                  </a:lnTo>
                  <a:lnTo>
                    <a:pt x="1944" y="812"/>
                  </a:lnTo>
                  <a:lnTo>
                    <a:pt x="1936" y="818"/>
                  </a:lnTo>
                  <a:lnTo>
                    <a:pt x="1924" y="822"/>
                  </a:lnTo>
                  <a:lnTo>
                    <a:pt x="1912" y="824"/>
                  </a:lnTo>
                  <a:lnTo>
                    <a:pt x="1898" y="824"/>
                  </a:lnTo>
                  <a:lnTo>
                    <a:pt x="1882" y="824"/>
                  </a:lnTo>
                  <a:lnTo>
                    <a:pt x="1868" y="820"/>
                  </a:lnTo>
                  <a:lnTo>
                    <a:pt x="92" y="394"/>
                  </a:lnTo>
                  <a:lnTo>
                    <a:pt x="78" y="388"/>
                  </a:lnTo>
                  <a:lnTo>
                    <a:pt x="64" y="382"/>
                  </a:lnTo>
                  <a:lnTo>
                    <a:pt x="52" y="376"/>
                  </a:lnTo>
                  <a:lnTo>
                    <a:pt x="42" y="368"/>
                  </a:lnTo>
                  <a:lnTo>
                    <a:pt x="34" y="360"/>
                  </a:lnTo>
                  <a:lnTo>
                    <a:pt x="28" y="350"/>
                  </a:lnTo>
                  <a:lnTo>
                    <a:pt x="26" y="342"/>
                  </a:lnTo>
                  <a:lnTo>
                    <a:pt x="26" y="334"/>
                  </a:lnTo>
                  <a:lnTo>
                    <a:pt x="94" y="52"/>
                  </a:lnTo>
                  <a:lnTo>
                    <a:pt x="98" y="44"/>
                  </a:lnTo>
                  <a:lnTo>
                    <a:pt x="104" y="38"/>
                  </a:lnTo>
                  <a:lnTo>
                    <a:pt x="112" y="32"/>
                  </a:lnTo>
                  <a:lnTo>
                    <a:pt x="124" y="28"/>
                  </a:lnTo>
                  <a:lnTo>
                    <a:pt x="136" y="26"/>
                  </a:lnTo>
                  <a:lnTo>
                    <a:pt x="150" y="24"/>
                  </a:lnTo>
                  <a:lnTo>
                    <a:pt x="166" y="26"/>
                  </a:lnTo>
                  <a:lnTo>
                    <a:pt x="180" y="28"/>
                  </a:lnTo>
                  <a:lnTo>
                    <a:pt x="406" y="84"/>
                  </a:lnTo>
                  <a:lnTo>
                    <a:pt x="406" y="82"/>
                  </a:lnTo>
                  <a:lnTo>
                    <a:pt x="404" y="82"/>
                  </a:lnTo>
                  <a:lnTo>
                    <a:pt x="404" y="80"/>
                  </a:lnTo>
                  <a:lnTo>
                    <a:pt x="410" y="80"/>
                  </a:lnTo>
                  <a:lnTo>
                    <a:pt x="408" y="84"/>
                  </a:lnTo>
                  <a:lnTo>
                    <a:pt x="430" y="88"/>
                  </a:lnTo>
                  <a:lnTo>
                    <a:pt x="432" y="88"/>
                  </a:lnTo>
                  <a:lnTo>
                    <a:pt x="428" y="86"/>
                  </a:lnTo>
                  <a:lnTo>
                    <a:pt x="428" y="88"/>
                  </a:lnTo>
                  <a:lnTo>
                    <a:pt x="418" y="86"/>
                  </a:lnTo>
                  <a:lnTo>
                    <a:pt x="422" y="82"/>
                  </a:lnTo>
                  <a:lnTo>
                    <a:pt x="414" y="80"/>
                  </a:lnTo>
                  <a:lnTo>
                    <a:pt x="410" y="78"/>
                  </a:lnTo>
                  <a:lnTo>
                    <a:pt x="410" y="80"/>
                  </a:lnTo>
                  <a:lnTo>
                    <a:pt x="390" y="74"/>
                  </a:lnTo>
                  <a:lnTo>
                    <a:pt x="394" y="72"/>
                  </a:lnTo>
                  <a:lnTo>
                    <a:pt x="386" y="70"/>
                  </a:lnTo>
                  <a:lnTo>
                    <a:pt x="388" y="72"/>
                  </a:lnTo>
                  <a:lnTo>
                    <a:pt x="388" y="74"/>
                  </a:lnTo>
                  <a:lnTo>
                    <a:pt x="382" y="72"/>
                  </a:lnTo>
                  <a:lnTo>
                    <a:pt x="382" y="70"/>
                  </a:lnTo>
                  <a:lnTo>
                    <a:pt x="374" y="66"/>
                  </a:lnTo>
                  <a:lnTo>
                    <a:pt x="370" y="66"/>
                  </a:lnTo>
                  <a:lnTo>
                    <a:pt x="372" y="64"/>
                  </a:lnTo>
                  <a:lnTo>
                    <a:pt x="370" y="62"/>
                  </a:lnTo>
                  <a:lnTo>
                    <a:pt x="366" y="64"/>
                  </a:lnTo>
                  <a:lnTo>
                    <a:pt x="362" y="62"/>
                  </a:lnTo>
                  <a:lnTo>
                    <a:pt x="348" y="58"/>
                  </a:lnTo>
                  <a:lnTo>
                    <a:pt x="350" y="58"/>
                  </a:lnTo>
                  <a:lnTo>
                    <a:pt x="348" y="56"/>
                  </a:lnTo>
                  <a:lnTo>
                    <a:pt x="346" y="54"/>
                  </a:lnTo>
                  <a:lnTo>
                    <a:pt x="346" y="58"/>
                  </a:lnTo>
                  <a:lnTo>
                    <a:pt x="344" y="58"/>
                  </a:lnTo>
                  <a:lnTo>
                    <a:pt x="338" y="56"/>
                  </a:lnTo>
                  <a:lnTo>
                    <a:pt x="338" y="58"/>
                  </a:lnTo>
                  <a:lnTo>
                    <a:pt x="334" y="56"/>
                  </a:lnTo>
                  <a:lnTo>
                    <a:pt x="334" y="54"/>
                  </a:lnTo>
                  <a:lnTo>
                    <a:pt x="332" y="54"/>
                  </a:lnTo>
                  <a:lnTo>
                    <a:pt x="330" y="58"/>
                  </a:lnTo>
                  <a:lnTo>
                    <a:pt x="328" y="56"/>
                  </a:lnTo>
                  <a:lnTo>
                    <a:pt x="326" y="56"/>
                  </a:lnTo>
                  <a:lnTo>
                    <a:pt x="326" y="52"/>
                  </a:lnTo>
                  <a:lnTo>
                    <a:pt x="324" y="50"/>
                  </a:lnTo>
                  <a:lnTo>
                    <a:pt x="324" y="54"/>
                  </a:lnTo>
                  <a:lnTo>
                    <a:pt x="318" y="52"/>
                  </a:lnTo>
                  <a:lnTo>
                    <a:pt x="320" y="48"/>
                  </a:lnTo>
                  <a:lnTo>
                    <a:pt x="312" y="46"/>
                  </a:lnTo>
                  <a:lnTo>
                    <a:pt x="312" y="48"/>
                  </a:lnTo>
                  <a:lnTo>
                    <a:pt x="318" y="48"/>
                  </a:lnTo>
                  <a:lnTo>
                    <a:pt x="316" y="50"/>
                  </a:lnTo>
                  <a:lnTo>
                    <a:pt x="314" y="50"/>
                  </a:lnTo>
                  <a:lnTo>
                    <a:pt x="312" y="50"/>
                  </a:lnTo>
                  <a:lnTo>
                    <a:pt x="312" y="48"/>
                  </a:lnTo>
                  <a:lnTo>
                    <a:pt x="310" y="48"/>
                  </a:lnTo>
                  <a:lnTo>
                    <a:pt x="310" y="44"/>
                  </a:lnTo>
                  <a:lnTo>
                    <a:pt x="316" y="46"/>
                  </a:lnTo>
                  <a:lnTo>
                    <a:pt x="318" y="42"/>
                  </a:lnTo>
                  <a:lnTo>
                    <a:pt x="322" y="40"/>
                  </a:lnTo>
                  <a:lnTo>
                    <a:pt x="186" y="6"/>
                  </a:lnTo>
                  <a:lnTo>
                    <a:pt x="162" y="2"/>
                  </a:lnTo>
                  <a:lnTo>
                    <a:pt x="142" y="0"/>
                  </a:lnTo>
                  <a:lnTo>
                    <a:pt x="122" y="2"/>
                  </a:lnTo>
                  <a:lnTo>
                    <a:pt x="106" y="6"/>
                  </a:lnTo>
                  <a:lnTo>
                    <a:pt x="92" y="12"/>
                  </a:lnTo>
                  <a:lnTo>
                    <a:pt x="82" y="20"/>
                  </a:lnTo>
                  <a:lnTo>
                    <a:pt x="74" y="30"/>
                  </a:lnTo>
                  <a:lnTo>
                    <a:pt x="70" y="42"/>
                  </a:lnTo>
                  <a:lnTo>
                    <a:pt x="2" y="324"/>
                  </a:lnTo>
                  <a:lnTo>
                    <a:pt x="0" y="338"/>
                  </a:lnTo>
                  <a:lnTo>
                    <a:pt x="2" y="350"/>
                  </a:lnTo>
                  <a:lnTo>
                    <a:pt x="8" y="364"/>
                  </a:lnTo>
                  <a:lnTo>
                    <a:pt x="18" y="376"/>
                  </a:lnTo>
                  <a:lnTo>
                    <a:pt x="30" y="388"/>
                  </a:lnTo>
                  <a:lnTo>
                    <a:pt x="46" y="400"/>
                  </a:lnTo>
                  <a:lnTo>
                    <a:pt x="66" y="408"/>
                  </a:lnTo>
                  <a:lnTo>
                    <a:pt x="88" y="416"/>
                  </a:lnTo>
                  <a:lnTo>
                    <a:pt x="1460" y="746"/>
                  </a:lnTo>
                  <a:lnTo>
                    <a:pt x="1474" y="748"/>
                  </a:lnTo>
                  <a:lnTo>
                    <a:pt x="1474" y="746"/>
                  </a:lnTo>
                  <a:lnTo>
                    <a:pt x="1482" y="748"/>
                  </a:lnTo>
                  <a:lnTo>
                    <a:pt x="1482" y="746"/>
                  </a:lnTo>
                  <a:lnTo>
                    <a:pt x="1488" y="748"/>
                  </a:lnTo>
                  <a:lnTo>
                    <a:pt x="1490" y="746"/>
                  </a:lnTo>
                  <a:lnTo>
                    <a:pt x="1496" y="748"/>
                  </a:lnTo>
                  <a:lnTo>
                    <a:pt x="1504" y="750"/>
                  </a:lnTo>
                  <a:lnTo>
                    <a:pt x="1504" y="748"/>
                  </a:lnTo>
                  <a:lnTo>
                    <a:pt x="1514" y="750"/>
                  </a:lnTo>
                  <a:lnTo>
                    <a:pt x="1514" y="748"/>
                  </a:lnTo>
                  <a:lnTo>
                    <a:pt x="1522" y="750"/>
                  </a:lnTo>
                  <a:lnTo>
                    <a:pt x="1532" y="752"/>
                  </a:lnTo>
                  <a:lnTo>
                    <a:pt x="1532" y="750"/>
                  </a:lnTo>
                  <a:lnTo>
                    <a:pt x="1536" y="752"/>
                  </a:lnTo>
                  <a:lnTo>
                    <a:pt x="1536" y="750"/>
                  </a:lnTo>
                  <a:lnTo>
                    <a:pt x="1562" y="754"/>
                  </a:lnTo>
                  <a:lnTo>
                    <a:pt x="1564" y="752"/>
                  </a:lnTo>
                  <a:lnTo>
                    <a:pt x="1568" y="756"/>
                  </a:lnTo>
                  <a:lnTo>
                    <a:pt x="1570" y="754"/>
                  </a:lnTo>
                  <a:lnTo>
                    <a:pt x="1572" y="754"/>
                  </a:lnTo>
                  <a:lnTo>
                    <a:pt x="1570" y="760"/>
                  </a:lnTo>
                  <a:lnTo>
                    <a:pt x="1578" y="762"/>
                  </a:lnTo>
                  <a:lnTo>
                    <a:pt x="1574" y="770"/>
                  </a:lnTo>
                  <a:lnTo>
                    <a:pt x="1568" y="768"/>
                  </a:lnTo>
                  <a:lnTo>
                    <a:pt x="1568" y="770"/>
                  </a:lnTo>
                  <a:lnTo>
                    <a:pt x="1566" y="770"/>
                  </a:lnTo>
                  <a:lnTo>
                    <a:pt x="1566" y="768"/>
                  </a:lnTo>
                  <a:lnTo>
                    <a:pt x="1556" y="766"/>
                  </a:lnTo>
                  <a:lnTo>
                    <a:pt x="1554" y="766"/>
                  </a:lnTo>
                  <a:lnTo>
                    <a:pt x="1554" y="768"/>
                  </a:lnTo>
                  <a:lnTo>
                    <a:pt x="1758" y="818"/>
                  </a:lnTo>
                  <a:lnTo>
                    <a:pt x="1766" y="820"/>
                  </a:lnTo>
                  <a:lnTo>
                    <a:pt x="1766" y="818"/>
                  </a:lnTo>
                  <a:lnTo>
                    <a:pt x="1774" y="820"/>
                  </a:lnTo>
                  <a:lnTo>
                    <a:pt x="1776" y="820"/>
                  </a:lnTo>
                  <a:lnTo>
                    <a:pt x="1776" y="822"/>
                  </a:lnTo>
                  <a:lnTo>
                    <a:pt x="1862" y="842"/>
                  </a:lnTo>
                  <a:lnTo>
                    <a:pt x="1890" y="848"/>
                  </a:lnTo>
                  <a:lnTo>
                    <a:pt x="1918" y="848"/>
                  </a:lnTo>
                  <a:lnTo>
                    <a:pt x="1942" y="846"/>
                  </a:lnTo>
                  <a:lnTo>
                    <a:pt x="1964" y="838"/>
                  </a:lnTo>
                  <a:lnTo>
                    <a:pt x="1970" y="836"/>
                  </a:lnTo>
                  <a:lnTo>
                    <a:pt x="1972" y="832"/>
                  </a:lnTo>
                  <a:lnTo>
                    <a:pt x="1976" y="826"/>
                  </a:lnTo>
                  <a:lnTo>
                    <a:pt x="1978" y="808"/>
                  </a:lnTo>
                  <a:lnTo>
                    <a:pt x="2046" y="526"/>
                  </a:lnTo>
                  <a:lnTo>
                    <a:pt x="2048" y="512"/>
                  </a:lnTo>
                  <a:lnTo>
                    <a:pt x="2046" y="498"/>
                  </a:lnTo>
                  <a:lnTo>
                    <a:pt x="2040" y="486"/>
                  </a:lnTo>
                  <a:lnTo>
                    <a:pt x="2030" y="472"/>
                  </a:lnTo>
                  <a:lnTo>
                    <a:pt x="2018" y="460"/>
                  </a:lnTo>
                  <a:lnTo>
                    <a:pt x="2002" y="450"/>
                  </a:lnTo>
                  <a:lnTo>
                    <a:pt x="1982" y="440"/>
                  </a:lnTo>
                  <a:lnTo>
                    <a:pt x="1960" y="434"/>
                  </a:lnTo>
                  <a:close/>
                </a:path>
              </a:pathLst>
            </a:custGeom>
            <a:solidFill>
              <a:srgbClr val="E00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67" name="Freeform 273"/>
            <p:cNvSpPr>
              <a:spLocks/>
            </p:cNvSpPr>
            <p:nvPr userDrawn="1"/>
          </p:nvSpPr>
          <p:spPr bwMode="auto">
            <a:xfrm>
              <a:off x="7800975" y="4756150"/>
              <a:ext cx="9525" cy="9525"/>
            </a:xfrm>
            <a:custGeom>
              <a:avLst/>
              <a:gdLst>
                <a:gd name="T0" fmla="*/ 2147483647 w 6"/>
                <a:gd name="T1" fmla="*/ 2147483647 h 6"/>
                <a:gd name="T2" fmla="*/ 0 w 6"/>
                <a:gd name="T3" fmla="*/ 2147483647 h 6"/>
                <a:gd name="T4" fmla="*/ 0 w 6"/>
                <a:gd name="T5" fmla="*/ 0 h 6"/>
                <a:gd name="T6" fmla="*/ 2147483647 w 6"/>
                <a:gd name="T7" fmla="*/ 2147483647 h 6"/>
                <a:gd name="T8" fmla="*/ 2147483647 w 6"/>
                <a:gd name="T9" fmla="*/ 2147483647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4" y="6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6" y="2"/>
                  </a:lnTo>
                  <a:lnTo>
                    <a:pt x="4" y="6"/>
                  </a:lnTo>
                  <a:close/>
                </a:path>
              </a:pathLst>
            </a:custGeom>
            <a:solidFill>
              <a:srgbClr val="E00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68" name="Freeform 274"/>
            <p:cNvSpPr>
              <a:spLocks/>
            </p:cNvSpPr>
            <p:nvPr userDrawn="1"/>
          </p:nvSpPr>
          <p:spPr bwMode="auto">
            <a:xfrm>
              <a:off x="5911850" y="4295775"/>
              <a:ext cx="6350" cy="12700"/>
            </a:xfrm>
            <a:custGeom>
              <a:avLst/>
              <a:gdLst>
                <a:gd name="T0" fmla="*/ 2147483647 w 4"/>
                <a:gd name="T1" fmla="*/ 2147483647 h 8"/>
                <a:gd name="T2" fmla="*/ 2147483647 w 4"/>
                <a:gd name="T3" fmla="*/ 2147483647 h 8"/>
                <a:gd name="T4" fmla="*/ 2147483647 w 4"/>
                <a:gd name="T5" fmla="*/ 2147483647 h 8"/>
                <a:gd name="T6" fmla="*/ 2147483647 w 4"/>
                <a:gd name="T7" fmla="*/ 2147483647 h 8"/>
                <a:gd name="T8" fmla="*/ 0 w 4"/>
                <a:gd name="T9" fmla="*/ 2147483647 h 8"/>
                <a:gd name="T10" fmla="*/ 0 w 4"/>
                <a:gd name="T11" fmla="*/ 0 h 8"/>
                <a:gd name="T12" fmla="*/ 0 w 4"/>
                <a:gd name="T13" fmla="*/ 0 h 8"/>
                <a:gd name="T14" fmla="*/ 2147483647 w 4"/>
                <a:gd name="T15" fmla="*/ 2147483647 h 8"/>
                <a:gd name="T16" fmla="*/ 2147483647 w 4"/>
                <a:gd name="T17" fmla="*/ 2147483647 h 8"/>
                <a:gd name="T18" fmla="*/ 2147483647 w 4"/>
                <a:gd name="T19" fmla="*/ 2147483647 h 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8">
                  <a:moveTo>
                    <a:pt x="4" y="8"/>
                  </a:moveTo>
                  <a:lnTo>
                    <a:pt x="2" y="6"/>
                  </a:lnTo>
                  <a:lnTo>
                    <a:pt x="2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" y="4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E00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69" name="Freeform 275"/>
            <p:cNvSpPr>
              <a:spLocks/>
            </p:cNvSpPr>
            <p:nvPr userDrawn="1"/>
          </p:nvSpPr>
          <p:spPr bwMode="auto">
            <a:xfrm>
              <a:off x="5857875" y="4283075"/>
              <a:ext cx="3175" cy="3175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147483647 w 2"/>
                <a:gd name="T5" fmla="*/ 0 h 2"/>
                <a:gd name="T6" fmla="*/ 2147483647 w 2"/>
                <a:gd name="T7" fmla="*/ 2147483647 h 2"/>
                <a:gd name="T8" fmla="*/ 0 w 2"/>
                <a:gd name="T9" fmla="*/ 2147483647 h 2"/>
                <a:gd name="T10" fmla="*/ 0 w 2"/>
                <a:gd name="T11" fmla="*/ 0 h 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0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70" name="Freeform 276"/>
            <p:cNvSpPr>
              <a:spLocks/>
            </p:cNvSpPr>
            <p:nvPr userDrawn="1"/>
          </p:nvSpPr>
          <p:spPr bwMode="auto">
            <a:xfrm>
              <a:off x="7867650" y="5410200"/>
              <a:ext cx="25400" cy="9525"/>
            </a:xfrm>
            <a:custGeom>
              <a:avLst/>
              <a:gdLst>
                <a:gd name="T0" fmla="*/ 2147483647 w 16"/>
                <a:gd name="T1" fmla="*/ 2147483647 h 6"/>
                <a:gd name="T2" fmla="*/ 2147483647 w 16"/>
                <a:gd name="T3" fmla="*/ 2147483647 h 6"/>
                <a:gd name="T4" fmla="*/ 0 w 16"/>
                <a:gd name="T5" fmla="*/ 2147483647 h 6"/>
                <a:gd name="T6" fmla="*/ 0 w 16"/>
                <a:gd name="T7" fmla="*/ 2147483647 h 6"/>
                <a:gd name="T8" fmla="*/ 2147483647 w 16"/>
                <a:gd name="T9" fmla="*/ 2147483647 h 6"/>
                <a:gd name="T10" fmla="*/ 2147483647 w 16"/>
                <a:gd name="T11" fmla="*/ 0 h 6"/>
                <a:gd name="T12" fmla="*/ 2147483647 w 16"/>
                <a:gd name="T13" fmla="*/ 0 h 6"/>
                <a:gd name="T14" fmla="*/ 2147483647 w 16"/>
                <a:gd name="T15" fmla="*/ 2147483647 h 6"/>
                <a:gd name="T16" fmla="*/ 2147483647 w 16"/>
                <a:gd name="T17" fmla="*/ 2147483647 h 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6" h="6">
                  <a:moveTo>
                    <a:pt x="14" y="6"/>
                  </a:moveTo>
                  <a:lnTo>
                    <a:pt x="14" y="6"/>
                  </a:lnTo>
                  <a:lnTo>
                    <a:pt x="0" y="2"/>
                  </a:lnTo>
                  <a:lnTo>
                    <a:pt x="2" y="2"/>
                  </a:lnTo>
                  <a:lnTo>
                    <a:pt x="4" y="0"/>
                  </a:lnTo>
                  <a:lnTo>
                    <a:pt x="16" y="4"/>
                  </a:lnTo>
                  <a:lnTo>
                    <a:pt x="14" y="6"/>
                  </a:lnTo>
                  <a:close/>
                </a:path>
              </a:pathLst>
            </a:custGeom>
            <a:solidFill>
              <a:srgbClr val="E00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71" name="Freeform 277"/>
            <p:cNvSpPr>
              <a:spLocks/>
            </p:cNvSpPr>
            <p:nvPr userDrawn="1"/>
          </p:nvSpPr>
          <p:spPr bwMode="auto">
            <a:xfrm>
              <a:off x="7883525" y="5410200"/>
              <a:ext cx="9525" cy="3175"/>
            </a:xfrm>
            <a:custGeom>
              <a:avLst/>
              <a:gdLst>
                <a:gd name="T0" fmla="*/ 2147483647 w 6"/>
                <a:gd name="T1" fmla="*/ 2147483647 h 2"/>
                <a:gd name="T2" fmla="*/ 2147483647 w 6"/>
                <a:gd name="T3" fmla="*/ 2147483647 h 2"/>
                <a:gd name="T4" fmla="*/ 0 w 6"/>
                <a:gd name="T5" fmla="*/ 0 h 2"/>
                <a:gd name="T6" fmla="*/ 2147483647 w 6"/>
                <a:gd name="T7" fmla="*/ 2147483647 h 2"/>
                <a:gd name="T8" fmla="*/ 2147483647 w 6"/>
                <a:gd name="T9" fmla="*/ 2147483647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2">
                  <a:moveTo>
                    <a:pt x="6" y="2"/>
                  </a:moveTo>
                  <a:lnTo>
                    <a:pt x="6" y="2"/>
                  </a:lnTo>
                  <a:lnTo>
                    <a:pt x="0" y="0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E00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72" name="Freeform 278"/>
            <p:cNvSpPr>
              <a:spLocks/>
            </p:cNvSpPr>
            <p:nvPr userDrawn="1"/>
          </p:nvSpPr>
          <p:spPr bwMode="auto">
            <a:xfrm>
              <a:off x="8401050" y="5524500"/>
              <a:ext cx="9525" cy="6350"/>
            </a:xfrm>
            <a:custGeom>
              <a:avLst/>
              <a:gdLst>
                <a:gd name="T0" fmla="*/ 2147483647 w 6"/>
                <a:gd name="T1" fmla="*/ 2147483647 h 4"/>
                <a:gd name="T2" fmla="*/ 2147483647 w 6"/>
                <a:gd name="T3" fmla="*/ 2147483647 h 4"/>
                <a:gd name="T4" fmla="*/ 2147483647 w 6"/>
                <a:gd name="T5" fmla="*/ 2147483647 h 4"/>
                <a:gd name="T6" fmla="*/ 0 w 6"/>
                <a:gd name="T7" fmla="*/ 2147483647 h 4"/>
                <a:gd name="T8" fmla="*/ 0 w 6"/>
                <a:gd name="T9" fmla="*/ 0 h 4"/>
                <a:gd name="T10" fmla="*/ 2147483647 w 6"/>
                <a:gd name="T11" fmla="*/ 0 h 4"/>
                <a:gd name="T12" fmla="*/ 2147483647 w 6"/>
                <a:gd name="T13" fmla="*/ 2147483647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" h="4">
                  <a:moveTo>
                    <a:pt x="4" y="4"/>
                  </a:move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6" y="0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E00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pitchFamily="34" charset="0"/>
              </a:endParaRPr>
            </a:p>
          </p:txBody>
        </p:sp>
      </p:grpSp>
      <p:sp>
        <p:nvSpPr>
          <p:cNvPr id="273" name="Freeform 279"/>
          <p:cNvSpPr>
            <a:spLocks/>
          </p:cNvSpPr>
          <p:nvPr userDrawn="1"/>
        </p:nvSpPr>
        <p:spPr bwMode="auto">
          <a:xfrm>
            <a:off x="717550" y="4048125"/>
            <a:ext cx="2971800" cy="1873250"/>
          </a:xfrm>
          <a:custGeom>
            <a:avLst/>
            <a:gdLst>
              <a:gd name="T0" fmla="*/ 2147483647 w 1872"/>
              <a:gd name="T1" fmla="*/ 2147483647 h 1180"/>
              <a:gd name="T2" fmla="*/ 2147483647 w 1872"/>
              <a:gd name="T3" fmla="*/ 0 h 1180"/>
              <a:gd name="T4" fmla="*/ 2147483647 w 1872"/>
              <a:gd name="T5" fmla="*/ 2147483647 h 1180"/>
              <a:gd name="T6" fmla="*/ 2147483647 w 1872"/>
              <a:gd name="T7" fmla="*/ 2147483647 h 1180"/>
              <a:gd name="T8" fmla="*/ 0 w 1872"/>
              <a:gd name="T9" fmla="*/ 2147483647 h 1180"/>
              <a:gd name="T10" fmla="*/ 2147483647 w 1872"/>
              <a:gd name="T11" fmla="*/ 2147483647 h 118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872" h="1180">
                <a:moveTo>
                  <a:pt x="108" y="34"/>
                </a:moveTo>
                <a:lnTo>
                  <a:pt x="1872" y="0"/>
                </a:lnTo>
                <a:lnTo>
                  <a:pt x="1840" y="940"/>
                </a:lnTo>
                <a:lnTo>
                  <a:pt x="1632" y="1132"/>
                </a:lnTo>
                <a:lnTo>
                  <a:pt x="0" y="1180"/>
                </a:lnTo>
                <a:lnTo>
                  <a:pt x="108" y="34"/>
                </a:lnTo>
                <a:close/>
              </a:path>
            </a:pathLst>
          </a:custGeom>
          <a:solidFill>
            <a:srgbClr val="DCA6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pic>
        <p:nvPicPr>
          <p:cNvPr id="274" name="Picture 280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" y="4089400"/>
            <a:ext cx="3028950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476672"/>
            <a:ext cx="7772400" cy="1470025"/>
          </a:xfrm>
          <a:effectLst>
            <a:outerShdw blurRad="50800" dist="50800" dir="5400000" algn="ctr" rotWithShape="0">
              <a:schemeClr val="bg1"/>
            </a:outerShdw>
          </a:effectLst>
        </p:spPr>
        <p:txBody>
          <a:bodyPr/>
          <a:lstStyle>
            <a:lvl1pPr>
              <a:defRPr>
                <a:solidFill>
                  <a:srgbClr val="5A2B1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defRPr>
            </a:lvl1pPr>
          </a:lstStyle>
          <a:p>
            <a:r>
              <a:rPr lang="vi-VN" noProof="0" smtClean="0"/>
              <a:t>Bấm &amp; sửa kiểu tiêu đề</a:t>
            </a:r>
            <a:endParaRPr lang="en-US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71512" y="4114800"/>
            <a:ext cx="2998788" cy="17526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vi-VN" noProof="0" smtClean="0"/>
              <a:t>Bấm &amp; sửa kiểu phụ đề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457114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14"/>
          <p:cNvGrpSpPr>
            <a:grpSpLocks/>
          </p:cNvGrpSpPr>
          <p:nvPr userDrawn="1"/>
        </p:nvGrpSpPr>
        <p:grpSpPr bwMode="auto">
          <a:xfrm>
            <a:off x="-3175" y="0"/>
            <a:ext cx="9144000" cy="6858000"/>
            <a:chOff x="-6350" y="3670300"/>
            <a:chExt cx="9144000" cy="6858000"/>
          </a:xfrm>
        </p:grpSpPr>
        <p:sp>
          <p:nvSpPr>
            <p:cNvPr id="5" name="Rectangle 238"/>
            <p:cNvSpPr>
              <a:spLocks noChangeArrowheads="1"/>
            </p:cNvSpPr>
            <p:nvPr userDrawn="1"/>
          </p:nvSpPr>
          <p:spPr bwMode="auto">
            <a:xfrm>
              <a:off x="-6350" y="3670300"/>
              <a:ext cx="9144000" cy="6858000"/>
            </a:xfrm>
            <a:prstGeom prst="rect">
              <a:avLst/>
            </a:prstGeom>
            <a:solidFill>
              <a:srgbClr val="5A2B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6" name="Freeform 243"/>
            <p:cNvSpPr>
              <a:spLocks/>
            </p:cNvSpPr>
            <p:nvPr userDrawn="1"/>
          </p:nvSpPr>
          <p:spPr bwMode="auto">
            <a:xfrm>
              <a:off x="850900" y="9496425"/>
              <a:ext cx="8102600" cy="1031875"/>
            </a:xfrm>
            <a:custGeom>
              <a:avLst/>
              <a:gdLst>
                <a:gd name="T0" fmla="*/ 2147483647 w 5104"/>
                <a:gd name="T1" fmla="*/ 2147483647 h 650"/>
                <a:gd name="T2" fmla="*/ 2147483647 w 5104"/>
                <a:gd name="T3" fmla="*/ 2147483647 h 650"/>
                <a:gd name="T4" fmla="*/ 2147483647 w 5104"/>
                <a:gd name="T5" fmla="*/ 0 h 650"/>
                <a:gd name="T6" fmla="*/ 0 w 5104"/>
                <a:gd name="T7" fmla="*/ 2147483647 h 650"/>
                <a:gd name="T8" fmla="*/ 2147483647 w 5104"/>
                <a:gd name="T9" fmla="*/ 2147483647 h 6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04" h="650">
                  <a:moveTo>
                    <a:pt x="4" y="650"/>
                  </a:moveTo>
                  <a:lnTo>
                    <a:pt x="5098" y="650"/>
                  </a:lnTo>
                  <a:lnTo>
                    <a:pt x="5104" y="0"/>
                  </a:lnTo>
                  <a:lnTo>
                    <a:pt x="0" y="64"/>
                  </a:lnTo>
                  <a:lnTo>
                    <a:pt x="4" y="650"/>
                  </a:lnTo>
                  <a:close/>
                </a:path>
              </a:pathLst>
            </a:custGeom>
            <a:solidFill>
              <a:srgbClr val="E5BD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pitchFamily="34" charset="0"/>
              </a:endParaRPr>
            </a:p>
          </p:txBody>
        </p:sp>
        <p:pic>
          <p:nvPicPr>
            <p:cNvPr id="7" name="Picture 244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3670300"/>
              <a:ext cx="8029575" cy="6334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Freeform 245"/>
            <p:cNvSpPr>
              <a:spLocks/>
            </p:cNvSpPr>
            <p:nvPr userDrawn="1"/>
          </p:nvSpPr>
          <p:spPr bwMode="auto">
            <a:xfrm>
              <a:off x="393700" y="3679825"/>
              <a:ext cx="7947025" cy="6311900"/>
            </a:xfrm>
            <a:custGeom>
              <a:avLst/>
              <a:gdLst>
                <a:gd name="T0" fmla="*/ 2147483647 w 5006"/>
                <a:gd name="T1" fmla="*/ 2147483647 h 3976"/>
                <a:gd name="T2" fmla="*/ 2147483647 w 5006"/>
                <a:gd name="T3" fmla="*/ 2147483647 h 3976"/>
                <a:gd name="T4" fmla="*/ 2147483647 w 5006"/>
                <a:gd name="T5" fmla="*/ 2147483647 h 3976"/>
                <a:gd name="T6" fmla="*/ 2147483647 w 5006"/>
                <a:gd name="T7" fmla="*/ 2147483647 h 3976"/>
                <a:gd name="T8" fmla="*/ 2147483647 w 5006"/>
                <a:gd name="T9" fmla="*/ 2147483647 h 3976"/>
                <a:gd name="T10" fmla="*/ 2147483647 w 5006"/>
                <a:gd name="T11" fmla="*/ 2147483647 h 3976"/>
                <a:gd name="T12" fmla="*/ 2147483647 w 5006"/>
                <a:gd name="T13" fmla="*/ 2147483647 h 3976"/>
                <a:gd name="T14" fmla="*/ 2147483647 w 5006"/>
                <a:gd name="T15" fmla="*/ 2147483647 h 3976"/>
                <a:gd name="T16" fmla="*/ 2147483647 w 5006"/>
                <a:gd name="T17" fmla="*/ 2147483647 h 3976"/>
                <a:gd name="T18" fmla="*/ 2147483647 w 5006"/>
                <a:gd name="T19" fmla="*/ 2147483647 h 3976"/>
                <a:gd name="T20" fmla="*/ 2147483647 w 5006"/>
                <a:gd name="T21" fmla="*/ 2147483647 h 3976"/>
                <a:gd name="T22" fmla="*/ 2147483647 w 5006"/>
                <a:gd name="T23" fmla="*/ 2147483647 h 3976"/>
                <a:gd name="T24" fmla="*/ 2147483647 w 5006"/>
                <a:gd name="T25" fmla="*/ 2147483647 h 3976"/>
                <a:gd name="T26" fmla="*/ 2147483647 w 5006"/>
                <a:gd name="T27" fmla="*/ 2147483647 h 3976"/>
                <a:gd name="T28" fmla="*/ 2147483647 w 5006"/>
                <a:gd name="T29" fmla="*/ 2147483647 h 3976"/>
                <a:gd name="T30" fmla="*/ 0 w 5006"/>
                <a:gd name="T31" fmla="*/ 2147483647 h 3976"/>
                <a:gd name="T32" fmla="*/ 2147483647 w 5006"/>
                <a:gd name="T33" fmla="*/ 0 h 3976"/>
                <a:gd name="T34" fmla="*/ 2147483647 w 5006"/>
                <a:gd name="T35" fmla="*/ 0 h 3976"/>
                <a:gd name="T36" fmla="*/ 2147483647 w 5006"/>
                <a:gd name="T37" fmla="*/ 0 h 3976"/>
                <a:gd name="T38" fmla="*/ 2147483647 w 5006"/>
                <a:gd name="T39" fmla="*/ 2147483647 h 3976"/>
                <a:gd name="T40" fmla="*/ 2147483647 w 5006"/>
                <a:gd name="T41" fmla="*/ 2147483647 h 3976"/>
                <a:gd name="T42" fmla="*/ 2147483647 w 5006"/>
                <a:gd name="T43" fmla="*/ 2147483647 h 3976"/>
                <a:gd name="T44" fmla="*/ 2147483647 w 5006"/>
                <a:gd name="T45" fmla="*/ 2147483647 h 3976"/>
                <a:gd name="T46" fmla="*/ 2147483647 w 5006"/>
                <a:gd name="T47" fmla="*/ 2147483647 h 3976"/>
                <a:gd name="T48" fmla="*/ 2147483647 w 5006"/>
                <a:gd name="T49" fmla="*/ 2147483647 h 3976"/>
                <a:gd name="T50" fmla="*/ 2147483647 w 5006"/>
                <a:gd name="T51" fmla="*/ 2147483647 h 3976"/>
                <a:gd name="T52" fmla="*/ 2147483647 w 5006"/>
                <a:gd name="T53" fmla="*/ 2147483647 h 3976"/>
                <a:gd name="T54" fmla="*/ 2147483647 w 5006"/>
                <a:gd name="T55" fmla="*/ 2147483647 h 3976"/>
                <a:gd name="T56" fmla="*/ 2147483647 w 5006"/>
                <a:gd name="T57" fmla="*/ 2147483647 h 3976"/>
                <a:gd name="T58" fmla="*/ 2147483647 w 5006"/>
                <a:gd name="T59" fmla="*/ 2147483647 h 3976"/>
                <a:gd name="T60" fmla="*/ 2147483647 w 5006"/>
                <a:gd name="T61" fmla="*/ 2147483647 h 3976"/>
                <a:gd name="T62" fmla="*/ 2147483647 w 5006"/>
                <a:gd name="T63" fmla="*/ 2147483647 h 3976"/>
                <a:gd name="T64" fmla="*/ 2147483647 w 5006"/>
                <a:gd name="T65" fmla="*/ 2147483647 h 3976"/>
                <a:gd name="T66" fmla="*/ 2147483647 w 5006"/>
                <a:gd name="T67" fmla="*/ 2147483647 h 397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5006" h="3976">
                  <a:moveTo>
                    <a:pt x="456" y="3976"/>
                  </a:moveTo>
                  <a:lnTo>
                    <a:pt x="456" y="3976"/>
                  </a:lnTo>
                  <a:lnTo>
                    <a:pt x="446" y="3864"/>
                  </a:lnTo>
                  <a:lnTo>
                    <a:pt x="416" y="3562"/>
                  </a:lnTo>
                  <a:lnTo>
                    <a:pt x="368" y="3118"/>
                  </a:lnTo>
                  <a:lnTo>
                    <a:pt x="310" y="2584"/>
                  </a:lnTo>
                  <a:lnTo>
                    <a:pt x="276" y="2298"/>
                  </a:lnTo>
                  <a:lnTo>
                    <a:pt x="240" y="2008"/>
                  </a:lnTo>
                  <a:lnTo>
                    <a:pt x="202" y="1720"/>
                  </a:lnTo>
                  <a:lnTo>
                    <a:pt x="162" y="1442"/>
                  </a:lnTo>
                  <a:lnTo>
                    <a:pt x="122" y="1178"/>
                  </a:lnTo>
                  <a:lnTo>
                    <a:pt x="82" y="934"/>
                  </a:lnTo>
                  <a:lnTo>
                    <a:pt x="62" y="822"/>
                  </a:lnTo>
                  <a:lnTo>
                    <a:pt x="40" y="718"/>
                  </a:lnTo>
                  <a:lnTo>
                    <a:pt x="20" y="622"/>
                  </a:lnTo>
                  <a:lnTo>
                    <a:pt x="0" y="536"/>
                  </a:lnTo>
                  <a:lnTo>
                    <a:pt x="4232" y="0"/>
                  </a:lnTo>
                  <a:lnTo>
                    <a:pt x="4856" y="0"/>
                  </a:lnTo>
                  <a:lnTo>
                    <a:pt x="4864" y="86"/>
                  </a:lnTo>
                  <a:lnTo>
                    <a:pt x="4884" y="324"/>
                  </a:lnTo>
                  <a:lnTo>
                    <a:pt x="4912" y="694"/>
                  </a:lnTo>
                  <a:lnTo>
                    <a:pt x="4928" y="922"/>
                  </a:lnTo>
                  <a:lnTo>
                    <a:pt x="4944" y="1172"/>
                  </a:lnTo>
                  <a:lnTo>
                    <a:pt x="4958" y="1442"/>
                  </a:lnTo>
                  <a:lnTo>
                    <a:pt x="4972" y="1730"/>
                  </a:lnTo>
                  <a:lnTo>
                    <a:pt x="4984" y="2032"/>
                  </a:lnTo>
                  <a:lnTo>
                    <a:pt x="4994" y="2346"/>
                  </a:lnTo>
                  <a:lnTo>
                    <a:pt x="5002" y="2668"/>
                  </a:lnTo>
                  <a:lnTo>
                    <a:pt x="5006" y="2996"/>
                  </a:lnTo>
                  <a:lnTo>
                    <a:pt x="5004" y="3326"/>
                  </a:lnTo>
                  <a:lnTo>
                    <a:pt x="5004" y="3492"/>
                  </a:lnTo>
                  <a:lnTo>
                    <a:pt x="5000" y="3656"/>
                  </a:lnTo>
                  <a:lnTo>
                    <a:pt x="456" y="3976"/>
                  </a:lnTo>
                  <a:close/>
                </a:path>
              </a:pathLst>
            </a:custGeom>
            <a:noFill/>
            <a:ln w="8">
              <a:solidFill>
                <a:srgbClr val="DADAD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9" name="Freeform 246"/>
            <p:cNvSpPr>
              <a:spLocks/>
            </p:cNvSpPr>
            <p:nvPr userDrawn="1"/>
          </p:nvSpPr>
          <p:spPr bwMode="auto">
            <a:xfrm>
              <a:off x="485775" y="8950325"/>
              <a:ext cx="8153400" cy="1577975"/>
            </a:xfrm>
            <a:custGeom>
              <a:avLst/>
              <a:gdLst>
                <a:gd name="T0" fmla="*/ 2147483647 w 5136"/>
                <a:gd name="T1" fmla="*/ 2147483647 h 994"/>
                <a:gd name="T2" fmla="*/ 2147483647 w 5136"/>
                <a:gd name="T3" fmla="*/ 2147483647 h 994"/>
                <a:gd name="T4" fmla="*/ 2147483647 w 5136"/>
                <a:gd name="T5" fmla="*/ 2147483647 h 994"/>
                <a:gd name="T6" fmla="*/ 2147483647 w 5136"/>
                <a:gd name="T7" fmla="*/ 2147483647 h 994"/>
                <a:gd name="T8" fmla="*/ 2147483647 w 5136"/>
                <a:gd name="T9" fmla="*/ 2147483647 h 994"/>
                <a:gd name="T10" fmla="*/ 2147483647 w 5136"/>
                <a:gd name="T11" fmla="*/ 2147483647 h 994"/>
                <a:gd name="T12" fmla="*/ 2147483647 w 5136"/>
                <a:gd name="T13" fmla="*/ 2147483647 h 994"/>
                <a:gd name="T14" fmla="*/ 2147483647 w 5136"/>
                <a:gd name="T15" fmla="*/ 2147483647 h 994"/>
                <a:gd name="T16" fmla="*/ 2147483647 w 5136"/>
                <a:gd name="T17" fmla="*/ 2147483647 h 994"/>
                <a:gd name="T18" fmla="*/ 2147483647 w 5136"/>
                <a:gd name="T19" fmla="*/ 2147483647 h 994"/>
                <a:gd name="T20" fmla="*/ 2147483647 w 5136"/>
                <a:gd name="T21" fmla="*/ 2147483647 h 994"/>
                <a:gd name="T22" fmla="*/ 2147483647 w 5136"/>
                <a:gd name="T23" fmla="*/ 2147483647 h 994"/>
                <a:gd name="T24" fmla="*/ 2147483647 w 5136"/>
                <a:gd name="T25" fmla="*/ 2147483647 h 994"/>
                <a:gd name="T26" fmla="*/ 2147483647 w 5136"/>
                <a:gd name="T27" fmla="*/ 2147483647 h 994"/>
                <a:gd name="T28" fmla="*/ 2147483647 w 5136"/>
                <a:gd name="T29" fmla="*/ 2147483647 h 994"/>
                <a:gd name="T30" fmla="*/ 2147483647 w 5136"/>
                <a:gd name="T31" fmla="*/ 2147483647 h 994"/>
                <a:gd name="T32" fmla="*/ 2147483647 w 5136"/>
                <a:gd name="T33" fmla="*/ 2147483647 h 994"/>
                <a:gd name="T34" fmla="*/ 2147483647 w 5136"/>
                <a:gd name="T35" fmla="*/ 0 h 994"/>
                <a:gd name="T36" fmla="*/ 2147483647 w 5136"/>
                <a:gd name="T37" fmla="*/ 0 h 994"/>
                <a:gd name="T38" fmla="*/ 2147483647 w 5136"/>
                <a:gd name="T39" fmla="*/ 0 h 994"/>
                <a:gd name="T40" fmla="*/ 2147483647 w 5136"/>
                <a:gd name="T41" fmla="*/ 2147483647 h 994"/>
                <a:gd name="T42" fmla="*/ 2147483647 w 5136"/>
                <a:gd name="T43" fmla="*/ 2147483647 h 994"/>
                <a:gd name="T44" fmla="*/ 2147483647 w 5136"/>
                <a:gd name="T45" fmla="*/ 2147483647 h 994"/>
                <a:gd name="T46" fmla="*/ 2147483647 w 5136"/>
                <a:gd name="T47" fmla="*/ 2147483647 h 994"/>
                <a:gd name="T48" fmla="*/ 2147483647 w 5136"/>
                <a:gd name="T49" fmla="*/ 2147483647 h 994"/>
                <a:gd name="T50" fmla="*/ 2147483647 w 5136"/>
                <a:gd name="T51" fmla="*/ 2147483647 h 994"/>
                <a:gd name="T52" fmla="*/ 2147483647 w 5136"/>
                <a:gd name="T53" fmla="*/ 2147483647 h 994"/>
                <a:gd name="T54" fmla="*/ 2147483647 w 5136"/>
                <a:gd name="T55" fmla="*/ 2147483647 h 994"/>
                <a:gd name="T56" fmla="*/ 2147483647 w 5136"/>
                <a:gd name="T57" fmla="*/ 2147483647 h 994"/>
                <a:gd name="T58" fmla="*/ 2147483647 w 5136"/>
                <a:gd name="T59" fmla="*/ 2147483647 h 994"/>
                <a:gd name="T60" fmla="*/ 2147483647 w 5136"/>
                <a:gd name="T61" fmla="*/ 2147483647 h 994"/>
                <a:gd name="T62" fmla="*/ 2147483647 w 5136"/>
                <a:gd name="T63" fmla="*/ 2147483647 h 994"/>
                <a:gd name="T64" fmla="*/ 2147483647 w 5136"/>
                <a:gd name="T65" fmla="*/ 2147483647 h 994"/>
                <a:gd name="T66" fmla="*/ 2147483647 w 5136"/>
                <a:gd name="T67" fmla="*/ 2147483647 h 994"/>
                <a:gd name="T68" fmla="*/ 2147483647 w 5136"/>
                <a:gd name="T69" fmla="*/ 2147483647 h 994"/>
                <a:gd name="T70" fmla="*/ 2147483647 w 5136"/>
                <a:gd name="T71" fmla="*/ 2147483647 h 994"/>
                <a:gd name="T72" fmla="*/ 2147483647 w 5136"/>
                <a:gd name="T73" fmla="*/ 2147483647 h 994"/>
                <a:gd name="T74" fmla="*/ 2147483647 w 5136"/>
                <a:gd name="T75" fmla="*/ 2147483647 h 994"/>
                <a:gd name="T76" fmla="*/ 2147483647 w 5136"/>
                <a:gd name="T77" fmla="*/ 2147483647 h 994"/>
                <a:gd name="T78" fmla="*/ 2147483647 w 5136"/>
                <a:gd name="T79" fmla="*/ 2147483647 h 994"/>
                <a:gd name="T80" fmla="*/ 2147483647 w 5136"/>
                <a:gd name="T81" fmla="*/ 2147483647 h 994"/>
                <a:gd name="T82" fmla="*/ 0 w 5136"/>
                <a:gd name="T83" fmla="*/ 2147483647 h 994"/>
                <a:gd name="T84" fmla="*/ 2147483647 w 5136"/>
                <a:gd name="T85" fmla="*/ 2147483647 h 994"/>
                <a:gd name="T86" fmla="*/ 2147483647 w 5136"/>
                <a:gd name="T87" fmla="*/ 2147483647 h 994"/>
                <a:gd name="T88" fmla="*/ 2147483647 w 5136"/>
                <a:gd name="T89" fmla="*/ 2147483647 h 99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5136" h="994">
                  <a:moveTo>
                    <a:pt x="5074" y="194"/>
                  </a:moveTo>
                  <a:lnTo>
                    <a:pt x="4802" y="214"/>
                  </a:lnTo>
                  <a:lnTo>
                    <a:pt x="4800" y="214"/>
                  </a:lnTo>
                  <a:lnTo>
                    <a:pt x="4792" y="210"/>
                  </a:lnTo>
                  <a:lnTo>
                    <a:pt x="4780" y="200"/>
                  </a:lnTo>
                  <a:lnTo>
                    <a:pt x="4768" y="184"/>
                  </a:lnTo>
                  <a:lnTo>
                    <a:pt x="4760" y="170"/>
                  </a:lnTo>
                  <a:lnTo>
                    <a:pt x="4750" y="150"/>
                  </a:lnTo>
                  <a:lnTo>
                    <a:pt x="4730" y="98"/>
                  </a:lnTo>
                  <a:lnTo>
                    <a:pt x="4704" y="28"/>
                  </a:lnTo>
                  <a:lnTo>
                    <a:pt x="4702" y="24"/>
                  </a:lnTo>
                  <a:lnTo>
                    <a:pt x="4696" y="14"/>
                  </a:lnTo>
                  <a:lnTo>
                    <a:pt x="4690" y="8"/>
                  </a:lnTo>
                  <a:lnTo>
                    <a:pt x="4684" y="4"/>
                  </a:lnTo>
                  <a:lnTo>
                    <a:pt x="4678" y="0"/>
                  </a:lnTo>
                  <a:lnTo>
                    <a:pt x="4670" y="0"/>
                  </a:lnTo>
                  <a:lnTo>
                    <a:pt x="3564" y="84"/>
                  </a:lnTo>
                  <a:lnTo>
                    <a:pt x="3506" y="90"/>
                  </a:lnTo>
                  <a:lnTo>
                    <a:pt x="3310" y="104"/>
                  </a:lnTo>
                  <a:lnTo>
                    <a:pt x="3302" y="106"/>
                  </a:lnTo>
                  <a:lnTo>
                    <a:pt x="3296" y="110"/>
                  </a:lnTo>
                  <a:lnTo>
                    <a:pt x="3290" y="116"/>
                  </a:lnTo>
                  <a:lnTo>
                    <a:pt x="3286" y="122"/>
                  </a:lnTo>
                  <a:lnTo>
                    <a:pt x="3282" y="134"/>
                  </a:lnTo>
                  <a:lnTo>
                    <a:pt x="3280" y="138"/>
                  </a:lnTo>
                  <a:lnTo>
                    <a:pt x="3266" y="210"/>
                  </a:lnTo>
                  <a:lnTo>
                    <a:pt x="3254" y="264"/>
                  </a:lnTo>
                  <a:lnTo>
                    <a:pt x="3248" y="288"/>
                  </a:lnTo>
                  <a:lnTo>
                    <a:pt x="3242" y="302"/>
                  </a:lnTo>
                  <a:lnTo>
                    <a:pt x="3232" y="320"/>
                  </a:lnTo>
                  <a:lnTo>
                    <a:pt x="3222" y="330"/>
                  </a:lnTo>
                  <a:lnTo>
                    <a:pt x="3216" y="336"/>
                  </a:lnTo>
                  <a:lnTo>
                    <a:pt x="3212" y="338"/>
                  </a:lnTo>
                  <a:lnTo>
                    <a:pt x="0" y="584"/>
                  </a:lnTo>
                  <a:lnTo>
                    <a:pt x="32" y="994"/>
                  </a:lnTo>
                  <a:lnTo>
                    <a:pt x="5136" y="994"/>
                  </a:lnTo>
                  <a:lnTo>
                    <a:pt x="5074" y="194"/>
                  </a:lnTo>
                  <a:close/>
                </a:path>
              </a:pathLst>
            </a:custGeom>
            <a:solidFill>
              <a:srgbClr val="EFD7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pitchFamily="34" charset="0"/>
              </a:endParaRPr>
            </a:p>
          </p:txBody>
        </p: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36563" y="476672"/>
            <a:ext cx="7658174" cy="1143000"/>
          </a:xfrm>
        </p:spPr>
        <p:txBody>
          <a:bodyPr>
            <a:normAutofit/>
          </a:bodyPr>
          <a:lstStyle>
            <a:lvl1pPr>
              <a:defRPr sz="2800">
                <a:solidFill>
                  <a:srgbClr val="5A2B14"/>
                </a:solidFill>
                <a:latin typeface="Arial Black" pitchFamily="34" charset="0"/>
              </a:defRPr>
            </a:lvl1pPr>
          </a:lstStyle>
          <a:p>
            <a:r>
              <a:rPr lang="vi-VN" noProof="0" smtClean="0"/>
              <a:t>Bấm &amp; sửa kiểu tiêu đề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36563" y="1772816"/>
            <a:ext cx="7658174" cy="4425355"/>
          </a:xfrm>
        </p:spPr>
        <p:txBody>
          <a:bodyPr/>
          <a:lstStyle>
            <a:lvl1pPr>
              <a:defRPr>
                <a:solidFill>
                  <a:srgbClr val="5A2B14"/>
                </a:solidFill>
              </a:defRPr>
            </a:lvl1pPr>
            <a:lvl2pPr>
              <a:defRPr>
                <a:solidFill>
                  <a:srgbClr val="5A2B14"/>
                </a:solidFill>
              </a:defRPr>
            </a:lvl2pPr>
            <a:lvl3pPr>
              <a:defRPr>
                <a:solidFill>
                  <a:srgbClr val="5A2B14"/>
                </a:solidFill>
              </a:defRPr>
            </a:lvl3pPr>
            <a:lvl4pPr>
              <a:defRPr>
                <a:solidFill>
                  <a:srgbClr val="5A2B14"/>
                </a:solidFill>
              </a:defRPr>
            </a:lvl4pPr>
            <a:lvl5pPr>
              <a:defRPr>
                <a:solidFill>
                  <a:srgbClr val="5A2B14"/>
                </a:solidFill>
              </a:defRPr>
            </a:lvl5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fr-FR" dirty="0"/>
          </a:p>
        </p:txBody>
      </p:sp>
      <p:sp>
        <p:nvSpPr>
          <p:cNvPr id="10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755650" y="6357938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167A64-B3BC-4A5F-B3FC-9F2D3AF4D79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Your footer here</a:t>
            </a:r>
          </a:p>
        </p:txBody>
      </p:sp>
      <p:sp>
        <p:nvSpPr>
          <p:cNvPr id="12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280150" y="6351588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2F08F2-5EEC-476B-9C7A-BAAB483FD2D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169069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 14"/>
          <p:cNvGrpSpPr>
            <a:grpSpLocks/>
          </p:cNvGrpSpPr>
          <p:nvPr userDrawn="1"/>
        </p:nvGrpSpPr>
        <p:grpSpPr bwMode="auto">
          <a:xfrm>
            <a:off x="-3175" y="0"/>
            <a:ext cx="9144000" cy="6858000"/>
            <a:chOff x="-6350" y="3670300"/>
            <a:chExt cx="9144000" cy="6858000"/>
          </a:xfrm>
        </p:grpSpPr>
        <p:sp>
          <p:nvSpPr>
            <p:cNvPr id="4" name="Rectangle 238"/>
            <p:cNvSpPr>
              <a:spLocks noChangeArrowheads="1"/>
            </p:cNvSpPr>
            <p:nvPr userDrawn="1"/>
          </p:nvSpPr>
          <p:spPr bwMode="auto">
            <a:xfrm>
              <a:off x="-6350" y="3670300"/>
              <a:ext cx="9144000" cy="6858000"/>
            </a:xfrm>
            <a:prstGeom prst="rect">
              <a:avLst/>
            </a:prstGeom>
            <a:solidFill>
              <a:srgbClr val="5A2B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5" name="Freeform 243"/>
            <p:cNvSpPr>
              <a:spLocks/>
            </p:cNvSpPr>
            <p:nvPr userDrawn="1"/>
          </p:nvSpPr>
          <p:spPr bwMode="auto">
            <a:xfrm>
              <a:off x="850900" y="9496425"/>
              <a:ext cx="8102600" cy="1031875"/>
            </a:xfrm>
            <a:custGeom>
              <a:avLst/>
              <a:gdLst>
                <a:gd name="T0" fmla="*/ 2147483647 w 5104"/>
                <a:gd name="T1" fmla="*/ 2147483647 h 650"/>
                <a:gd name="T2" fmla="*/ 2147483647 w 5104"/>
                <a:gd name="T3" fmla="*/ 2147483647 h 650"/>
                <a:gd name="T4" fmla="*/ 2147483647 w 5104"/>
                <a:gd name="T5" fmla="*/ 0 h 650"/>
                <a:gd name="T6" fmla="*/ 0 w 5104"/>
                <a:gd name="T7" fmla="*/ 2147483647 h 650"/>
                <a:gd name="T8" fmla="*/ 2147483647 w 5104"/>
                <a:gd name="T9" fmla="*/ 2147483647 h 6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04" h="650">
                  <a:moveTo>
                    <a:pt x="4" y="650"/>
                  </a:moveTo>
                  <a:lnTo>
                    <a:pt x="5098" y="650"/>
                  </a:lnTo>
                  <a:lnTo>
                    <a:pt x="5104" y="0"/>
                  </a:lnTo>
                  <a:lnTo>
                    <a:pt x="0" y="64"/>
                  </a:lnTo>
                  <a:lnTo>
                    <a:pt x="4" y="650"/>
                  </a:lnTo>
                  <a:close/>
                </a:path>
              </a:pathLst>
            </a:custGeom>
            <a:solidFill>
              <a:srgbClr val="E5BD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pitchFamily="34" charset="0"/>
              </a:endParaRPr>
            </a:p>
          </p:txBody>
        </p:sp>
        <p:pic>
          <p:nvPicPr>
            <p:cNvPr id="6" name="Picture 244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3670300"/>
              <a:ext cx="8029575" cy="6334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Freeform 245"/>
            <p:cNvSpPr>
              <a:spLocks/>
            </p:cNvSpPr>
            <p:nvPr userDrawn="1"/>
          </p:nvSpPr>
          <p:spPr bwMode="auto">
            <a:xfrm>
              <a:off x="393700" y="3679825"/>
              <a:ext cx="7947025" cy="6311900"/>
            </a:xfrm>
            <a:custGeom>
              <a:avLst/>
              <a:gdLst>
                <a:gd name="T0" fmla="*/ 2147483647 w 5006"/>
                <a:gd name="T1" fmla="*/ 2147483647 h 3976"/>
                <a:gd name="T2" fmla="*/ 2147483647 w 5006"/>
                <a:gd name="T3" fmla="*/ 2147483647 h 3976"/>
                <a:gd name="T4" fmla="*/ 2147483647 w 5006"/>
                <a:gd name="T5" fmla="*/ 2147483647 h 3976"/>
                <a:gd name="T6" fmla="*/ 2147483647 w 5006"/>
                <a:gd name="T7" fmla="*/ 2147483647 h 3976"/>
                <a:gd name="T8" fmla="*/ 2147483647 w 5006"/>
                <a:gd name="T9" fmla="*/ 2147483647 h 3976"/>
                <a:gd name="T10" fmla="*/ 2147483647 w 5006"/>
                <a:gd name="T11" fmla="*/ 2147483647 h 3976"/>
                <a:gd name="T12" fmla="*/ 2147483647 w 5006"/>
                <a:gd name="T13" fmla="*/ 2147483647 h 3976"/>
                <a:gd name="T14" fmla="*/ 2147483647 w 5006"/>
                <a:gd name="T15" fmla="*/ 2147483647 h 3976"/>
                <a:gd name="T16" fmla="*/ 2147483647 w 5006"/>
                <a:gd name="T17" fmla="*/ 2147483647 h 3976"/>
                <a:gd name="T18" fmla="*/ 2147483647 w 5006"/>
                <a:gd name="T19" fmla="*/ 2147483647 h 3976"/>
                <a:gd name="T20" fmla="*/ 2147483647 w 5006"/>
                <a:gd name="T21" fmla="*/ 2147483647 h 3976"/>
                <a:gd name="T22" fmla="*/ 2147483647 w 5006"/>
                <a:gd name="T23" fmla="*/ 2147483647 h 3976"/>
                <a:gd name="T24" fmla="*/ 2147483647 w 5006"/>
                <a:gd name="T25" fmla="*/ 2147483647 h 3976"/>
                <a:gd name="T26" fmla="*/ 2147483647 w 5006"/>
                <a:gd name="T27" fmla="*/ 2147483647 h 3976"/>
                <a:gd name="T28" fmla="*/ 2147483647 w 5006"/>
                <a:gd name="T29" fmla="*/ 2147483647 h 3976"/>
                <a:gd name="T30" fmla="*/ 0 w 5006"/>
                <a:gd name="T31" fmla="*/ 2147483647 h 3976"/>
                <a:gd name="T32" fmla="*/ 2147483647 w 5006"/>
                <a:gd name="T33" fmla="*/ 0 h 3976"/>
                <a:gd name="T34" fmla="*/ 2147483647 w 5006"/>
                <a:gd name="T35" fmla="*/ 0 h 3976"/>
                <a:gd name="T36" fmla="*/ 2147483647 w 5006"/>
                <a:gd name="T37" fmla="*/ 0 h 3976"/>
                <a:gd name="T38" fmla="*/ 2147483647 w 5006"/>
                <a:gd name="T39" fmla="*/ 2147483647 h 3976"/>
                <a:gd name="T40" fmla="*/ 2147483647 w 5006"/>
                <a:gd name="T41" fmla="*/ 2147483647 h 3976"/>
                <a:gd name="T42" fmla="*/ 2147483647 w 5006"/>
                <a:gd name="T43" fmla="*/ 2147483647 h 3976"/>
                <a:gd name="T44" fmla="*/ 2147483647 w 5006"/>
                <a:gd name="T45" fmla="*/ 2147483647 h 3976"/>
                <a:gd name="T46" fmla="*/ 2147483647 w 5006"/>
                <a:gd name="T47" fmla="*/ 2147483647 h 3976"/>
                <a:gd name="T48" fmla="*/ 2147483647 w 5006"/>
                <a:gd name="T49" fmla="*/ 2147483647 h 3976"/>
                <a:gd name="T50" fmla="*/ 2147483647 w 5006"/>
                <a:gd name="T51" fmla="*/ 2147483647 h 3976"/>
                <a:gd name="T52" fmla="*/ 2147483647 w 5006"/>
                <a:gd name="T53" fmla="*/ 2147483647 h 3976"/>
                <a:gd name="T54" fmla="*/ 2147483647 w 5006"/>
                <a:gd name="T55" fmla="*/ 2147483647 h 3976"/>
                <a:gd name="T56" fmla="*/ 2147483647 w 5006"/>
                <a:gd name="T57" fmla="*/ 2147483647 h 3976"/>
                <a:gd name="T58" fmla="*/ 2147483647 w 5006"/>
                <a:gd name="T59" fmla="*/ 2147483647 h 3976"/>
                <a:gd name="T60" fmla="*/ 2147483647 w 5006"/>
                <a:gd name="T61" fmla="*/ 2147483647 h 3976"/>
                <a:gd name="T62" fmla="*/ 2147483647 w 5006"/>
                <a:gd name="T63" fmla="*/ 2147483647 h 3976"/>
                <a:gd name="T64" fmla="*/ 2147483647 w 5006"/>
                <a:gd name="T65" fmla="*/ 2147483647 h 3976"/>
                <a:gd name="T66" fmla="*/ 2147483647 w 5006"/>
                <a:gd name="T67" fmla="*/ 2147483647 h 397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5006" h="3976">
                  <a:moveTo>
                    <a:pt x="456" y="3976"/>
                  </a:moveTo>
                  <a:lnTo>
                    <a:pt x="456" y="3976"/>
                  </a:lnTo>
                  <a:lnTo>
                    <a:pt x="446" y="3864"/>
                  </a:lnTo>
                  <a:lnTo>
                    <a:pt x="416" y="3562"/>
                  </a:lnTo>
                  <a:lnTo>
                    <a:pt x="368" y="3118"/>
                  </a:lnTo>
                  <a:lnTo>
                    <a:pt x="310" y="2584"/>
                  </a:lnTo>
                  <a:lnTo>
                    <a:pt x="276" y="2298"/>
                  </a:lnTo>
                  <a:lnTo>
                    <a:pt x="240" y="2008"/>
                  </a:lnTo>
                  <a:lnTo>
                    <a:pt x="202" y="1720"/>
                  </a:lnTo>
                  <a:lnTo>
                    <a:pt x="162" y="1442"/>
                  </a:lnTo>
                  <a:lnTo>
                    <a:pt x="122" y="1178"/>
                  </a:lnTo>
                  <a:lnTo>
                    <a:pt x="82" y="934"/>
                  </a:lnTo>
                  <a:lnTo>
                    <a:pt x="62" y="822"/>
                  </a:lnTo>
                  <a:lnTo>
                    <a:pt x="40" y="718"/>
                  </a:lnTo>
                  <a:lnTo>
                    <a:pt x="20" y="622"/>
                  </a:lnTo>
                  <a:lnTo>
                    <a:pt x="0" y="536"/>
                  </a:lnTo>
                  <a:lnTo>
                    <a:pt x="4232" y="0"/>
                  </a:lnTo>
                  <a:lnTo>
                    <a:pt x="4856" y="0"/>
                  </a:lnTo>
                  <a:lnTo>
                    <a:pt x="4864" y="86"/>
                  </a:lnTo>
                  <a:lnTo>
                    <a:pt x="4884" y="324"/>
                  </a:lnTo>
                  <a:lnTo>
                    <a:pt x="4912" y="694"/>
                  </a:lnTo>
                  <a:lnTo>
                    <a:pt x="4928" y="922"/>
                  </a:lnTo>
                  <a:lnTo>
                    <a:pt x="4944" y="1172"/>
                  </a:lnTo>
                  <a:lnTo>
                    <a:pt x="4958" y="1442"/>
                  </a:lnTo>
                  <a:lnTo>
                    <a:pt x="4972" y="1730"/>
                  </a:lnTo>
                  <a:lnTo>
                    <a:pt x="4984" y="2032"/>
                  </a:lnTo>
                  <a:lnTo>
                    <a:pt x="4994" y="2346"/>
                  </a:lnTo>
                  <a:lnTo>
                    <a:pt x="5002" y="2668"/>
                  </a:lnTo>
                  <a:lnTo>
                    <a:pt x="5006" y="2996"/>
                  </a:lnTo>
                  <a:lnTo>
                    <a:pt x="5004" y="3326"/>
                  </a:lnTo>
                  <a:lnTo>
                    <a:pt x="5004" y="3492"/>
                  </a:lnTo>
                  <a:lnTo>
                    <a:pt x="5000" y="3656"/>
                  </a:lnTo>
                  <a:lnTo>
                    <a:pt x="456" y="3976"/>
                  </a:lnTo>
                  <a:close/>
                </a:path>
              </a:pathLst>
            </a:custGeom>
            <a:noFill/>
            <a:ln w="8">
              <a:solidFill>
                <a:srgbClr val="DADAD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8" name="Freeform 246"/>
            <p:cNvSpPr>
              <a:spLocks/>
            </p:cNvSpPr>
            <p:nvPr userDrawn="1"/>
          </p:nvSpPr>
          <p:spPr bwMode="auto">
            <a:xfrm>
              <a:off x="485775" y="8950325"/>
              <a:ext cx="8153400" cy="1577975"/>
            </a:xfrm>
            <a:custGeom>
              <a:avLst/>
              <a:gdLst>
                <a:gd name="T0" fmla="*/ 2147483647 w 5136"/>
                <a:gd name="T1" fmla="*/ 2147483647 h 994"/>
                <a:gd name="T2" fmla="*/ 2147483647 w 5136"/>
                <a:gd name="T3" fmla="*/ 2147483647 h 994"/>
                <a:gd name="T4" fmla="*/ 2147483647 w 5136"/>
                <a:gd name="T5" fmla="*/ 2147483647 h 994"/>
                <a:gd name="T6" fmla="*/ 2147483647 w 5136"/>
                <a:gd name="T7" fmla="*/ 2147483647 h 994"/>
                <a:gd name="T8" fmla="*/ 2147483647 w 5136"/>
                <a:gd name="T9" fmla="*/ 2147483647 h 994"/>
                <a:gd name="T10" fmla="*/ 2147483647 w 5136"/>
                <a:gd name="T11" fmla="*/ 2147483647 h 994"/>
                <a:gd name="T12" fmla="*/ 2147483647 w 5136"/>
                <a:gd name="T13" fmla="*/ 2147483647 h 994"/>
                <a:gd name="T14" fmla="*/ 2147483647 w 5136"/>
                <a:gd name="T15" fmla="*/ 2147483647 h 994"/>
                <a:gd name="T16" fmla="*/ 2147483647 w 5136"/>
                <a:gd name="T17" fmla="*/ 2147483647 h 994"/>
                <a:gd name="T18" fmla="*/ 2147483647 w 5136"/>
                <a:gd name="T19" fmla="*/ 2147483647 h 994"/>
                <a:gd name="T20" fmla="*/ 2147483647 w 5136"/>
                <a:gd name="T21" fmla="*/ 2147483647 h 994"/>
                <a:gd name="T22" fmla="*/ 2147483647 w 5136"/>
                <a:gd name="T23" fmla="*/ 2147483647 h 994"/>
                <a:gd name="T24" fmla="*/ 2147483647 w 5136"/>
                <a:gd name="T25" fmla="*/ 2147483647 h 994"/>
                <a:gd name="T26" fmla="*/ 2147483647 w 5136"/>
                <a:gd name="T27" fmla="*/ 2147483647 h 994"/>
                <a:gd name="T28" fmla="*/ 2147483647 w 5136"/>
                <a:gd name="T29" fmla="*/ 2147483647 h 994"/>
                <a:gd name="T30" fmla="*/ 2147483647 w 5136"/>
                <a:gd name="T31" fmla="*/ 2147483647 h 994"/>
                <a:gd name="T32" fmla="*/ 2147483647 w 5136"/>
                <a:gd name="T33" fmla="*/ 2147483647 h 994"/>
                <a:gd name="T34" fmla="*/ 2147483647 w 5136"/>
                <a:gd name="T35" fmla="*/ 0 h 994"/>
                <a:gd name="T36" fmla="*/ 2147483647 w 5136"/>
                <a:gd name="T37" fmla="*/ 0 h 994"/>
                <a:gd name="T38" fmla="*/ 2147483647 w 5136"/>
                <a:gd name="T39" fmla="*/ 0 h 994"/>
                <a:gd name="T40" fmla="*/ 2147483647 w 5136"/>
                <a:gd name="T41" fmla="*/ 2147483647 h 994"/>
                <a:gd name="T42" fmla="*/ 2147483647 w 5136"/>
                <a:gd name="T43" fmla="*/ 2147483647 h 994"/>
                <a:gd name="T44" fmla="*/ 2147483647 w 5136"/>
                <a:gd name="T45" fmla="*/ 2147483647 h 994"/>
                <a:gd name="T46" fmla="*/ 2147483647 w 5136"/>
                <a:gd name="T47" fmla="*/ 2147483647 h 994"/>
                <a:gd name="T48" fmla="*/ 2147483647 w 5136"/>
                <a:gd name="T49" fmla="*/ 2147483647 h 994"/>
                <a:gd name="T50" fmla="*/ 2147483647 w 5136"/>
                <a:gd name="T51" fmla="*/ 2147483647 h 994"/>
                <a:gd name="T52" fmla="*/ 2147483647 w 5136"/>
                <a:gd name="T53" fmla="*/ 2147483647 h 994"/>
                <a:gd name="T54" fmla="*/ 2147483647 w 5136"/>
                <a:gd name="T55" fmla="*/ 2147483647 h 994"/>
                <a:gd name="T56" fmla="*/ 2147483647 w 5136"/>
                <a:gd name="T57" fmla="*/ 2147483647 h 994"/>
                <a:gd name="T58" fmla="*/ 2147483647 w 5136"/>
                <a:gd name="T59" fmla="*/ 2147483647 h 994"/>
                <a:gd name="T60" fmla="*/ 2147483647 w 5136"/>
                <a:gd name="T61" fmla="*/ 2147483647 h 994"/>
                <a:gd name="T62" fmla="*/ 2147483647 w 5136"/>
                <a:gd name="T63" fmla="*/ 2147483647 h 994"/>
                <a:gd name="T64" fmla="*/ 2147483647 w 5136"/>
                <a:gd name="T65" fmla="*/ 2147483647 h 994"/>
                <a:gd name="T66" fmla="*/ 2147483647 w 5136"/>
                <a:gd name="T67" fmla="*/ 2147483647 h 994"/>
                <a:gd name="T68" fmla="*/ 2147483647 w 5136"/>
                <a:gd name="T69" fmla="*/ 2147483647 h 994"/>
                <a:gd name="T70" fmla="*/ 2147483647 w 5136"/>
                <a:gd name="T71" fmla="*/ 2147483647 h 994"/>
                <a:gd name="T72" fmla="*/ 2147483647 w 5136"/>
                <a:gd name="T73" fmla="*/ 2147483647 h 994"/>
                <a:gd name="T74" fmla="*/ 2147483647 w 5136"/>
                <a:gd name="T75" fmla="*/ 2147483647 h 994"/>
                <a:gd name="T76" fmla="*/ 2147483647 w 5136"/>
                <a:gd name="T77" fmla="*/ 2147483647 h 994"/>
                <a:gd name="T78" fmla="*/ 2147483647 w 5136"/>
                <a:gd name="T79" fmla="*/ 2147483647 h 994"/>
                <a:gd name="T80" fmla="*/ 2147483647 w 5136"/>
                <a:gd name="T81" fmla="*/ 2147483647 h 994"/>
                <a:gd name="T82" fmla="*/ 0 w 5136"/>
                <a:gd name="T83" fmla="*/ 2147483647 h 994"/>
                <a:gd name="T84" fmla="*/ 2147483647 w 5136"/>
                <a:gd name="T85" fmla="*/ 2147483647 h 994"/>
                <a:gd name="T86" fmla="*/ 2147483647 w 5136"/>
                <a:gd name="T87" fmla="*/ 2147483647 h 994"/>
                <a:gd name="T88" fmla="*/ 2147483647 w 5136"/>
                <a:gd name="T89" fmla="*/ 2147483647 h 99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5136" h="994">
                  <a:moveTo>
                    <a:pt x="5074" y="194"/>
                  </a:moveTo>
                  <a:lnTo>
                    <a:pt x="4802" y="214"/>
                  </a:lnTo>
                  <a:lnTo>
                    <a:pt x="4800" y="214"/>
                  </a:lnTo>
                  <a:lnTo>
                    <a:pt x="4792" y="210"/>
                  </a:lnTo>
                  <a:lnTo>
                    <a:pt x="4780" y="200"/>
                  </a:lnTo>
                  <a:lnTo>
                    <a:pt x="4768" y="184"/>
                  </a:lnTo>
                  <a:lnTo>
                    <a:pt x="4760" y="170"/>
                  </a:lnTo>
                  <a:lnTo>
                    <a:pt x="4750" y="150"/>
                  </a:lnTo>
                  <a:lnTo>
                    <a:pt x="4730" y="98"/>
                  </a:lnTo>
                  <a:lnTo>
                    <a:pt x="4704" y="28"/>
                  </a:lnTo>
                  <a:lnTo>
                    <a:pt x="4702" y="24"/>
                  </a:lnTo>
                  <a:lnTo>
                    <a:pt x="4696" y="14"/>
                  </a:lnTo>
                  <a:lnTo>
                    <a:pt x="4690" y="8"/>
                  </a:lnTo>
                  <a:lnTo>
                    <a:pt x="4684" y="4"/>
                  </a:lnTo>
                  <a:lnTo>
                    <a:pt x="4678" y="0"/>
                  </a:lnTo>
                  <a:lnTo>
                    <a:pt x="4670" y="0"/>
                  </a:lnTo>
                  <a:lnTo>
                    <a:pt x="3564" y="84"/>
                  </a:lnTo>
                  <a:lnTo>
                    <a:pt x="3506" y="90"/>
                  </a:lnTo>
                  <a:lnTo>
                    <a:pt x="3310" y="104"/>
                  </a:lnTo>
                  <a:lnTo>
                    <a:pt x="3302" y="106"/>
                  </a:lnTo>
                  <a:lnTo>
                    <a:pt x="3296" y="110"/>
                  </a:lnTo>
                  <a:lnTo>
                    <a:pt x="3290" y="116"/>
                  </a:lnTo>
                  <a:lnTo>
                    <a:pt x="3286" y="122"/>
                  </a:lnTo>
                  <a:lnTo>
                    <a:pt x="3282" y="134"/>
                  </a:lnTo>
                  <a:lnTo>
                    <a:pt x="3280" y="138"/>
                  </a:lnTo>
                  <a:lnTo>
                    <a:pt x="3266" y="210"/>
                  </a:lnTo>
                  <a:lnTo>
                    <a:pt x="3254" y="264"/>
                  </a:lnTo>
                  <a:lnTo>
                    <a:pt x="3248" y="288"/>
                  </a:lnTo>
                  <a:lnTo>
                    <a:pt x="3242" y="302"/>
                  </a:lnTo>
                  <a:lnTo>
                    <a:pt x="3232" y="320"/>
                  </a:lnTo>
                  <a:lnTo>
                    <a:pt x="3222" y="330"/>
                  </a:lnTo>
                  <a:lnTo>
                    <a:pt x="3216" y="336"/>
                  </a:lnTo>
                  <a:lnTo>
                    <a:pt x="3212" y="338"/>
                  </a:lnTo>
                  <a:lnTo>
                    <a:pt x="0" y="584"/>
                  </a:lnTo>
                  <a:lnTo>
                    <a:pt x="32" y="994"/>
                  </a:lnTo>
                  <a:lnTo>
                    <a:pt x="5136" y="994"/>
                  </a:lnTo>
                  <a:lnTo>
                    <a:pt x="5074" y="194"/>
                  </a:lnTo>
                  <a:close/>
                </a:path>
              </a:pathLst>
            </a:custGeom>
            <a:solidFill>
              <a:srgbClr val="EFD7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pitchFamily="34" charset="0"/>
              </a:endParaRPr>
            </a:p>
          </p:txBody>
        </p: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36563" y="476672"/>
            <a:ext cx="7658174" cy="1143000"/>
          </a:xfrm>
        </p:spPr>
        <p:txBody>
          <a:bodyPr>
            <a:normAutofit/>
          </a:bodyPr>
          <a:lstStyle>
            <a:lvl1pPr>
              <a:defRPr sz="2800">
                <a:solidFill>
                  <a:srgbClr val="5A2B14"/>
                </a:solidFill>
                <a:latin typeface="Arial Black" pitchFamily="34" charset="0"/>
              </a:defRPr>
            </a:lvl1pPr>
          </a:lstStyle>
          <a:p>
            <a:r>
              <a:rPr lang="vi-VN" noProof="0" smtClean="0"/>
              <a:t>Bấm &amp; sửa kiểu tiêu đề</a:t>
            </a:r>
            <a:endParaRPr lang="en-US" dirty="0"/>
          </a:p>
        </p:txBody>
      </p:sp>
      <p:sp>
        <p:nvSpPr>
          <p:cNvPr id="9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755650" y="6357938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52361B-9F5F-4AF2-B359-79815F66559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Your footer here</a:t>
            </a:r>
          </a:p>
        </p:txBody>
      </p:sp>
      <p:sp>
        <p:nvSpPr>
          <p:cNvPr id="11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280150" y="6351588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FFD994-D3B4-4178-8A3A-601BD31720D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246608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614333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43213" y="5062538"/>
            <a:ext cx="5903912" cy="1109662"/>
          </a:xfrm>
          <a:effectLst>
            <a:outerShdw dist="17961" dir="2700000" algn="ctr" rotWithShape="0">
              <a:schemeClr val="bg2"/>
            </a:outerShdw>
          </a:effectLst>
        </p:spPr>
        <p:txBody>
          <a:bodyPr/>
          <a:lstStyle>
            <a:lvl1pPr>
              <a:defRPr sz="3200"/>
            </a:lvl1pPr>
          </a:lstStyle>
          <a:p>
            <a:pPr lvl="0"/>
            <a:r>
              <a:rPr lang="vi-VN" noProof="0" smtClean="0"/>
              <a:t>Bấm &amp; sửa kiểu tiêu đề</a:t>
            </a:r>
            <a:endParaRPr lang="ru-RU" noProof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843213" y="5734050"/>
            <a:ext cx="5903912" cy="696913"/>
          </a:xfrm>
          <a:effectLst>
            <a:outerShdw dist="17961" dir="2700000" algn="ctr" rotWithShape="0">
              <a:schemeClr val="bg2"/>
            </a:outerShdw>
          </a:effectLst>
        </p:spPr>
        <p:txBody>
          <a:bodyPr/>
          <a:lstStyle>
            <a:lvl1pPr marL="0" indent="0" algn="r">
              <a:buFontTx/>
              <a:buNone/>
              <a:defRPr sz="2400" b="1"/>
            </a:lvl1pPr>
          </a:lstStyle>
          <a:p>
            <a:pPr lvl="0"/>
            <a:r>
              <a:rPr lang="vi-VN" noProof="0" smtClean="0"/>
              <a:t>Bấm &amp; sửa kiểu phụ đề</a:t>
            </a:r>
            <a:endParaRPr lang="ru-RU" noProof="0" smtClean="0"/>
          </a:p>
        </p:txBody>
      </p:sp>
    </p:spTree>
    <p:extLst>
      <p:ext uri="{BB962C8B-B14F-4D97-AF65-F5344CB8AC3E}">
        <p14:creationId xmlns:p14="http://schemas.microsoft.com/office/powerpoint/2010/main" val="310289939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681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4B8B9A-2949-48E8-A503-A22F2A4D2B11}" type="datetimeFigureOut">
              <a:rPr lang="en-US"/>
              <a:pPr>
                <a:defRPr/>
              </a:pPr>
              <a:t>5/28/2020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B43D21-53A3-4A1A-B639-858FED9A04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40964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</p:spTree>
    <p:extLst>
      <p:ext uri="{BB962C8B-B14F-4D97-AF65-F5344CB8AC3E}">
        <p14:creationId xmlns:p14="http://schemas.microsoft.com/office/powerpoint/2010/main" val="396585705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sz="half" idx="1"/>
          </p:nvPr>
        </p:nvSpPr>
        <p:spPr>
          <a:xfrm>
            <a:off x="539750" y="1844675"/>
            <a:ext cx="3632200" cy="4895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324350" y="1844675"/>
            <a:ext cx="3632200" cy="4895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97342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Chỗ dành sẵn cho Văn bản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6" name="Chỗ dành sẵn cho Nội dung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51487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3756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539874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</p:spTree>
    <p:extLst>
      <p:ext uri="{BB962C8B-B14F-4D97-AF65-F5344CB8AC3E}">
        <p14:creationId xmlns:p14="http://schemas.microsoft.com/office/powerpoint/2010/main" val="150543967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Hình ảnh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vi-VN" noProof="0" smtClean="0"/>
              <a:t>Bấm biểu tượng để thêm hình ảnh</a:t>
            </a:r>
            <a:endParaRPr lang="en-US" noProof="0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</p:spTree>
    <p:extLst>
      <p:ext uri="{BB962C8B-B14F-4D97-AF65-F5344CB8AC3E}">
        <p14:creationId xmlns:p14="http://schemas.microsoft.com/office/powerpoint/2010/main" val="229262305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01483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6084888" y="1268413"/>
            <a:ext cx="1871662" cy="5472112"/>
          </a:xfrm>
        </p:spPr>
        <p:txBody>
          <a:bodyPr vert="eaVert"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>
          <a:xfrm>
            <a:off x="468313" y="1268413"/>
            <a:ext cx="5464175" cy="5472112"/>
          </a:xfrm>
        </p:spPr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84715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52600" y="2819400"/>
            <a:ext cx="7391400" cy="781050"/>
          </a:xfrm>
        </p:spPr>
        <p:txBody>
          <a:bodyPr/>
          <a:lstStyle>
            <a:lvl1pPr algn="l">
              <a:defRPr sz="3600" b="0"/>
            </a:lvl1pPr>
          </a:lstStyle>
          <a:p>
            <a:r>
              <a:rPr lang="vi-VN" altLang="zh-CN" smtClean="0"/>
              <a:t>Bấm &amp; sửa kiểu tiêu đề</a:t>
            </a:r>
            <a:endParaRPr lang="en-US" altLang="zh-CN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52600" y="3657600"/>
            <a:ext cx="7010400" cy="990600"/>
          </a:xfrm>
        </p:spPr>
        <p:txBody>
          <a:bodyPr/>
          <a:lstStyle>
            <a:lvl1pPr marL="0" indent="0">
              <a:buFontTx/>
              <a:buNone/>
              <a:defRPr sz="1600"/>
            </a:lvl1pPr>
          </a:lstStyle>
          <a:p>
            <a:r>
              <a:rPr lang="vi-VN" altLang="zh-CN" smtClean="0"/>
              <a:t>Bấm &amp; sửa kiểu phụ đề</a:t>
            </a:r>
            <a:endParaRPr lang="en-US" altLang="zh-C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928222-64F1-4272-A4A2-C704061730DC}" type="slidenum">
              <a:rPr lang="en-US" altLang="zh-CN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9843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36BB1F-0190-476B-AC56-EAEE2CC5F37E}" type="datetimeFigureOut">
              <a:rPr lang="en-US"/>
              <a:pPr>
                <a:defRPr/>
              </a:pPr>
              <a:t>5/28/2020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0C2EBC-67ED-4E64-B3F1-9C0393E7C9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98718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altLang="zh-CN" smtClean="0"/>
              <a:t>Bấm &amp; sửa kiểu tiêu đề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 altLang="zh-CN" smtClean="0"/>
              <a:t>Bấm &amp; sửa kiểu tiêu đề</a:t>
            </a:r>
          </a:p>
          <a:p>
            <a:pPr lvl="1"/>
            <a:r>
              <a:rPr lang="vi-VN" altLang="zh-CN" smtClean="0"/>
              <a:t>Mức hai</a:t>
            </a:r>
          </a:p>
          <a:p>
            <a:pPr lvl="2"/>
            <a:r>
              <a:rPr lang="vi-VN" altLang="zh-CN" smtClean="0"/>
              <a:t>Mức ba</a:t>
            </a:r>
          </a:p>
          <a:p>
            <a:pPr lvl="3"/>
            <a:r>
              <a:rPr lang="vi-VN" altLang="zh-CN" smtClean="0"/>
              <a:t>Mức bốn</a:t>
            </a:r>
          </a:p>
          <a:p>
            <a:pPr lvl="4"/>
            <a:r>
              <a:rPr lang="vi-VN" altLang="zh-CN" smtClean="0"/>
              <a:t>Mức năm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C0F0FA-2B5F-4AFB-B42D-B280238B4DAA}" type="slidenum">
              <a:rPr lang="en-US" altLang="zh-CN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030092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 altLang="zh-CN" smtClean="0"/>
              <a:t>Bấm &amp; sửa kiểu tiêu đề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vi-VN" altLang="zh-CN" smtClean="0"/>
              <a:t>Bấm &amp; sửa kiểu tiêu đề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CE9D5F-F212-444B-9390-AC93C0FC6275}" type="slidenum">
              <a:rPr lang="en-US" altLang="zh-CN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2247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altLang="zh-CN" smtClean="0"/>
              <a:t>Bấm &amp; sửa kiểu tiêu đề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43000"/>
            <a:ext cx="39624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altLang="zh-CN" smtClean="0"/>
              <a:t>Bấm &amp; sửa kiểu tiêu đề</a:t>
            </a:r>
          </a:p>
          <a:p>
            <a:pPr lvl="1"/>
            <a:r>
              <a:rPr lang="vi-VN" altLang="zh-CN" smtClean="0"/>
              <a:t>Mức hai</a:t>
            </a:r>
          </a:p>
          <a:p>
            <a:pPr lvl="2"/>
            <a:r>
              <a:rPr lang="vi-VN" altLang="zh-CN" smtClean="0"/>
              <a:t>Mức ba</a:t>
            </a:r>
          </a:p>
          <a:p>
            <a:pPr lvl="3"/>
            <a:r>
              <a:rPr lang="vi-VN" altLang="zh-CN" smtClean="0"/>
              <a:t>Mức bốn</a:t>
            </a:r>
          </a:p>
          <a:p>
            <a:pPr lvl="4"/>
            <a:r>
              <a:rPr lang="vi-VN" altLang="zh-CN" smtClean="0"/>
              <a:t>Mức năm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143000"/>
            <a:ext cx="39624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altLang="zh-CN" smtClean="0"/>
              <a:t>Bấm &amp; sửa kiểu tiêu đề</a:t>
            </a:r>
          </a:p>
          <a:p>
            <a:pPr lvl="1"/>
            <a:r>
              <a:rPr lang="vi-VN" altLang="zh-CN" smtClean="0"/>
              <a:t>Mức hai</a:t>
            </a:r>
          </a:p>
          <a:p>
            <a:pPr lvl="2"/>
            <a:r>
              <a:rPr lang="vi-VN" altLang="zh-CN" smtClean="0"/>
              <a:t>Mức ba</a:t>
            </a:r>
          </a:p>
          <a:p>
            <a:pPr lvl="3"/>
            <a:r>
              <a:rPr lang="vi-VN" altLang="zh-CN" smtClean="0"/>
              <a:t>Mức bốn</a:t>
            </a:r>
          </a:p>
          <a:p>
            <a:pPr lvl="4"/>
            <a:r>
              <a:rPr lang="vi-VN" altLang="zh-CN" smtClean="0"/>
              <a:t>Mức năm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F72997-7B2D-4893-9AC6-5667E7B0D5FF}" type="slidenum">
              <a:rPr lang="en-US" altLang="zh-CN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26939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vi-VN" altLang="zh-CN" smtClean="0"/>
              <a:t>Bấm &amp; sửa kiểu tiêu đề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altLang="zh-CN" smtClean="0"/>
              <a:t>Bấm &amp; sửa kiểu tiêu đề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altLang="zh-CN" smtClean="0"/>
              <a:t>Bấm &amp; sửa kiểu tiêu đề</a:t>
            </a:r>
          </a:p>
          <a:p>
            <a:pPr lvl="1"/>
            <a:r>
              <a:rPr lang="vi-VN" altLang="zh-CN" smtClean="0"/>
              <a:t>Mức hai</a:t>
            </a:r>
          </a:p>
          <a:p>
            <a:pPr lvl="2"/>
            <a:r>
              <a:rPr lang="vi-VN" altLang="zh-CN" smtClean="0"/>
              <a:t>Mức ba</a:t>
            </a:r>
          </a:p>
          <a:p>
            <a:pPr lvl="3"/>
            <a:r>
              <a:rPr lang="vi-VN" altLang="zh-CN" smtClean="0"/>
              <a:t>Mức bốn</a:t>
            </a:r>
          </a:p>
          <a:p>
            <a:pPr lvl="4"/>
            <a:r>
              <a:rPr lang="vi-VN" altLang="zh-CN" smtClean="0"/>
              <a:t>Mức năm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altLang="zh-CN" smtClean="0"/>
              <a:t>Bấm &amp; sửa kiểu tiêu đề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altLang="zh-CN" smtClean="0"/>
              <a:t>Bấm &amp; sửa kiểu tiêu đề</a:t>
            </a:r>
          </a:p>
          <a:p>
            <a:pPr lvl="1"/>
            <a:r>
              <a:rPr lang="vi-VN" altLang="zh-CN" smtClean="0"/>
              <a:t>Mức hai</a:t>
            </a:r>
          </a:p>
          <a:p>
            <a:pPr lvl="2"/>
            <a:r>
              <a:rPr lang="vi-VN" altLang="zh-CN" smtClean="0"/>
              <a:t>Mức ba</a:t>
            </a:r>
          </a:p>
          <a:p>
            <a:pPr lvl="3"/>
            <a:r>
              <a:rPr lang="vi-VN" altLang="zh-CN" smtClean="0"/>
              <a:t>Mức bốn</a:t>
            </a:r>
          </a:p>
          <a:p>
            <a:pPr lvl="4"/>
            <a:r>
              <a:rPr lang="vi-VN" altLang="zh-CN" smtClean="0"/>
              <a:t>Mức năm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DD6509-20ED-4466-85B3-AE76E66C2BB7}" type="slidenum">
              <a:rPr lang="en-US" altLang="zh-CN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17992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altLang="zh-CN" smtClean="0"/>
              <a:t>Bấm &amp; sửa kiểu tiêu đề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4EE729-A68C-43B3-8A9D-CF6F68194B9C}" type="slidenum">
              <a:rPr lang="en-US" altLang="zh-CN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48970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86DF4F-11BE-4A14-BD2E-1AD10EC18369}" type="slidenum">
              <a:rPr lang="en-US" altLang="zh-CN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66430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altLang="zh-CN" smtClean="0"/>
              <a:t>Bấm &amp; sửa kiểu tiêu đề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 altLang="zh-CN" smtClean="0"/>
              <a:t>Bấm &amp; sửa kiểu tiêu đề</a:t>
            </a:r>
          </a:p>
          <a:p>
            <a:pPr lvl="1"/>
            <a:r>
              <a:rPr lang="vi-VN" altLang="zh-CN" smtClean="0"/>
              <a:t>Mức hai</a:t>
            </a:r>
          </a:p>
          <a:p>
            <a:pPr lvl="2"/>
            <a:r>
              <a:rPr lang="vi-VN" altLang="zh-CN" smtClean="0"/>
              <a:t>Mức ba</a:t>
            </a:r>
          </a:p>
          <a:p>
            <a:pPr lvl="3"/>
            <a:r>
              <a:rPr lang="vi-VN" altLang="zh-CN" smtClean="0"/>
              <a:t>Mức bốn</a:t>
            </a:r>
          </a:p>
          <a:p>
            <a:pPr lvl="4"/>
            <a:r>
              <a:rPr lang="vi-VN" altLang="zh-CN" smtClean="0"/>
              <a:t>Mức năm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altLang="zh-CN" smtClean="0"/>
              <a:t>Bấm &amp; sửa kiểu tiêu đề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D01389-37FE-4CCC-9D1E-E724A7D4CC10}" type="slidenum">
              <a:rPr lang="en-US" altLang="zh-CN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50139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altLang="zh-CN" smtClean="0"/>
              <a:t>Bấm &amp; sửa kiểu tiêu đề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vi-VN" altLang="zh-CN" noProof="0" smtClean="0"/>
              <a:t>Bấm biểu tượng để thêm hình ảnh</a:t>
            </a:r>
            <a:endParaRPr lang="zh-CN" alt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altLang="zh-CN" smtClean="0"/>
              <a:t>Bấm &amp; sửa kiểu tiêu đề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511775-1E97-468D-A646-5BBEA138405D}" type="slidenum">
              <a:rPr lang="en-US" altLang="zh-CN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865485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altLang="zh-CN" smtClean="0"/>
              <a:t>Bấm &amp; sửa kiểu tiêu đề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 altLang="zh-CN" smtClean="0"/>
              <a:t>Bấm &amp; sửa kiểu tiêu đề</a:t>
            </a:r>
          </a:p>
          <a:p>
            <a:pPr lvl="1"/>
            <a:r>
              <a:rPr lang="vi-VN" altLang="zh-CN" smtClean="0"/>
              <a:t>Mức hai</a:t>
            </a:r>
          </a:p>
          <a:p>
            <a:pPr lvl="2"/>
            <a:r>
              <a:rPr lang="vi-VN" altLang="zh-CN" smtClean="0"/>
              <a:t>Mức ba</a:t>
            </a:r>
          </a:p>
          <a:p>
            <a:pPr lvl="3"/>
            <a:r>
              <a:rPr lang="vi-VN" altLang="zh-CN" smtClean="0"/>
              <a:t>Mức bốn</a:t>
            </a:r>
          </a:p>
          <a:p>
            <a:pPr lvl="4"/>
            <a:r>
              <a:rPr lang="vi-VN" altLang="zh-CN" smtClean="0"/>
              <a:t>Mức năm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8D2275-5338-457A-A9EF-52ED3EAC982E}" type="slidenum">
              <a:rPr lang="en-US" altLang="zh-CN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6744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2400"/>
            <a:ext cx="2057400" cy="5867400"/>
          </a:xfrm>
        </p:spPr>
        <p:txBody>
          <a:bodyPr vert="eaVert"/>
          <a:lstStyle/>
          <a:p>
            <a:r>
              <a:rPr lang="vi-VN" altLang="zh-CN" smtClean="0"/>
              <a:t>Bấm &amp; sửa kiểu tiêu đề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2400"/>
            <a:ext cx="6019800" cy="5867400"/>
          </a:xfrm>
        </p:spPr>
        <p:txBody>
          <a:bodyPr vert="eaVert"/>
          <a:lstStyle/>
          <a:p>
            <a:pPr lvl="0"/>
            <a:r>
              <a:rPr lang="vi-VN" altLang="zh-CN" smtClean="0"/>
              <a:t>Bấm &amp; sửa kiểu tiêu đề</a:t>
            </a:r>
          </a:p>
          <a:p>
            <a:pPr lvl="1"/>
            <a:r>
              <a:rPr lang="vi-VN" altLang="zh-CN" smtClean="0"/>
              <a:t>Mức hai</a:t>
            </a:r>
          </a:p>
          <a:p>
            <a:pPr lvl="2"/>
            <a:r>
              <a:rPr lang="vi-VN" altLang="zh-CN" smtClean="0"/>
              <a:t>Mức ba</a:t>
            </a:r>
          </a:p>
          <a:p>
            <a:pPr lvl="3"/>
            <a:r>
              <a:rPr lang="vi-VN" altLang="zh-CN" smtClean="0"/>
              <a:t>Mức bốn</a:t>
            </a:r>
          </a:p>
          <a:p>
            <a:pPr lvl="4"/>
            <a:r>
              <a:rPr lang="vi-VN" altLang="zh-CN" smtClean="0"/>
              <a:t>Mức năm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3D0B57-8B93-4B4C-BBFB-DC00AC53D953}" type="slidenum">
              <a:rPr lang="en-US" altLang="zh-CN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021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CC3588-3C2F-4702-BF03-48BF5A68C6DE}" type="datetimeFigureOut">
              <a:rPr lang="en-US"/>
              <a:pPr>
                <a:defRPr/>
              </a:pPr>
              <a:t>5/28/2020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95A04B-83C3-4B49-8008-85C4A835E8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81884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52600" y="2819400"/>
            <a:ext cx="7391400" cy="781050"/>
          </a:xfrm>
        </p:spPr>
        <p:txBody>
          <a:bodyPr/>
          <a:lstStyle>
            <a:lvl1pPr algn="l">
              <a:defRPr sz="3600" b="0"/>
            </a:lvl1pPr>
          </a:lstStyle>
          <a:p>
            <a:r>
              <a:rPr lang="vi-VN" altLang="zh-CN" smtClean="0"/>
              <a:t>Bấm &amp; sửa kiểu tiêu đề</a:t>
            </a:r>
            <a:endParaRPr lang="en-US" altLang="zh-CN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52600" y="3657600"/>
            <a:ext cx="7010400" cy="990600"/>
          </a:xfrm>
        </p:spPr>
        <p:txBody>
          <a:bodyPr/>
          <a:lstStyle>
            <a:lvl1pPr marL="0" indent="0">
              <a:buFontTx/>
              <a:buNone/>
              <a:defRPr sz="1600"/>
            </a:lvl1pPr>
          </a:lstStyle>
          <a:p>
            <a:r>
              <a:rPr lang="vi-VN" altLang="zh-CN" smtClean="0"/>
              <a:t>Bấm &amp; sửa kiểu phụ đề</a:t>
            </a:r>
            <a:endParaRPr lang="en-US" altLang="zh-C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928222-64F1-4272-A4A2-C704061730DC}" type="slidenum">
              <a:rPr lang="en-US" altLang="zh-CN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94316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altLang="zh-CN" smtClean="0"/>
              <a:t>Bấm &amp; sửa kiểu tiêu đề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 altLang="zh-CN" smtClean="0"/>
              <a:t>Bấm &amp; sửa kiểu tiêu đề</a:t>
            </a:r>
          </a:p>
          <a:p>
            <a:pPr lvl="1"/>
            <a:r>
              <a:rPr lang="vi-VN" altLang="zh-CN" smtClean="0"/>
              <a:t>Mức hai</a:t>
            </a:r>
          </a:p>
          <a:p>
            <a:pPr lvl="2"/>
            <a:r>
              <a:rPr lang="vi-VN" altLang="zh-CN" smtClean="0"/>
              <a:t>Mức ba</a:t>
            </a:r>
          </a:p>
          <a:p>
            <a:pPr lvl="3"/>
            <a:r>
              <a:rPr lang="vi-VN" altLang="zh-CN" smtClean="0"/>
              <a:t>Mức bốn</a:t>
            </a:r>
          </a:p>
          <a:p>
            <a:pPr lvl="4"/>
            <a:r>
              <a:rPr lang="vi-VN" altLang="zh-CN" smtClean="0"/>
              <a:t>Mức năm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C0F0FA-2B5F-4AFB-B42D-B280238B4DAA}" type="slidenum">
              <a:rPr lang="en-US" altLang="zh-CN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23524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 altLang="zh-CN" smtClean="0"/>
              <a:t>Bấm &amp; sửa kiểu tiêu đề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vi-VN" altLang="zh-CN" smtClean="0"/>
              <a:t>Bấm &amp; sửa kiểu tiêu đề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CE9D5F-F212-444B-9390-AC93C0FC6275}" type="slidenum">
              <a:rPr lang="en-US" altLang="zh-CN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00531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altLang="zh-CN" smtClean="0"/>
              <a:t>Bấm &amp; sửa kiểu tiêu đề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43000"/>
            <a:ext cx="39624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altLang="zh-CN" smtClean="0"/>
              <a:t>Bấm &amp; sửa kiểu tiêu đề</a:t>
            </a:r>
          </a:p>
          <a:p>
            <a:pPr lvl="1"/>
            <a:r>
              <a:rPr lang="vi-VN" altLang="zh-CN" smtClean="0"/>
              <a:t>Mức hai</a:t>
            </a:r>
          </a:p>
          <a:p>
            <a:pPr lvl="2"/>
            <a:r>
              <a:rPr lang="vi-VN" altLang="zh-CN" smtClean="0"/>
              <a:t>Mức ba</a:t>
            </a:r>
          </a:p>
          <a:p>
            <a:pPr lvl="3"/>
            <a:r>
              <a:rPr lang="vi-VN" altLang="zh-CN" smtClean="0"/>
              <a:t>Mức bốn</a:t>
            </a:r>
          </a:p>
          <a:p>
            <a:pPr lvl="4"/>
            <a:r>
              <a:rPr lang="vi-VN" altLang="zh-CN" smtClean="0"/>
              <a:t>Mức năm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143000"/>
            <a:ext cx="39624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altLang="zh-CN" smtClean="0"/>
              <a:t>Bấm &amp; sửa kiểu tiêu đề</a:t>
            </a:r>
          </a:p>
          <a:p>
            <a:pPr lvl="1"/>
            <a:r>
              <a:rPr lang="vi-VN" altLang="zh-CN" smtClean="0"/>
              <a:t>Mức hai</a:t>
            </a:r>
          </a:p>
          <a:p>
            <a:pPr lvl="2"/>
            <a:r>
              <a:rPr lang="vi-VN" altLang="zh-CN" smtClean="0"/>
              <a:t>Mức ba</a:t>
            </a:r>
          </a:p>
          <a:p>
            <a:pPr lvl="3"/>
            <a:r>
              <a:rPr lang="vi-VN" altLang="zh-CN" smtClean="0"/>
              <a:t>Mức bốn</a:t>
            </a:r>
          </a:p>
          <a:p>
            <a:pPr lvl="4"/>
            <a:r>
              <a:rPr lang="vi-VN" altLang="zh-CN" smtClean="0"/>
              <a:t>Mức năm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F72997-7B2D-4893-9AC6-5667E7B0D5FF}" type="slidenum">
              <a:rPr lang="en-US" altLang="zh-CN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41347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vi-VN" altLang="zh-CN" smtClean="0"/>
              <a:t>Bấm &amp; sửa kiểu tiêu đề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altLang="zh-CN" smtClean="0"/>
              <a:t>Bấm &amp; sửa kiểu tiêu đề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altLang="zh-CN" smtClean="0"/>
              <a:t>Bấm &amp; sửa kiểu tiêu đề</a:t>
            </a:r>
          </a:p>
          <a:p>
            <a:pPr lvl="1"/>
            <a:r>
              <a:rPr lang="vi-VN" altLang="zh-CN" smtClean="0"/>
              <a:t>Mức hai</a:t>
            </a:r>
          </a:p>
          <a:p>
            <a:pPr lvl="2"/>
            <a:r>
              <a:rPr lang="vi-VN" altLang="zh-CN" smtClean="0"/>
              <a:t>Mức ba</a:t>
            </a:r>
          </a:p>
          <a:p>
            <a:pPr lvl="3"/>
            <a:r>
              <a:rPr lang="vi-VN" altLang="zh-CN" smtClean="0"/>
              <a:t>Mức bốn</a:t>
            </a:r>
          </a:p>
          <a:p>
            <a:pPr lvl="4"/>
            <a:r>
              <a:rPr lang="vi-VN" altLang="zh-CN" smtClean="0"/>
              <a:t>Mức năm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altLang="zh-CN" smtClean="0"/>
              <a:t>Bấm &amp; sửa kiểu tiêu đề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altLang="zh-CN" smtClean="0"/>
              <a:t>Bấm &amp; sửa kiểu tiêu đề</a:t>
            </a:r>
          </a:p>
          <a:p>
            <a:pPr lvl="1"/>
            <a:r>
              <a:rPr lang="vi-VN" altLang="zh-CN" smtClean="0"/>
              <a:t>Mức hai</a:t>
            </a:r>
          </a:p>
          <a:p>
            <a:pPr lvl="2"/>
            <a:r>
              <a:rPr lang="vi-VN" altLang="zh-CN" smtClean="0"/>
              <a:t>Mức ba</a:t>
            </a:r>
          </a:p>
          <a:p>
            <a:pPr lvl="3"/>
            <a:r>
              <a:rPr lang="vi-VN" altLang="zh-CN" smtClean="0"/>
              <a:t>Mức bốn</a:t>
            </a:r>
          </a:p>
          <a:p>
            <a:pPr lvl="4"/>
            <a:r>
              <a:rPr lang="vi-VN" altLang="zh-CN" smtClean="0"/>
              <a:t>Mức năm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DD6509-20ED-4466-85B3-AE76E66C2BB7}" type="slidenum">
              <a:rPr lang="en-US" altLang="zh-CN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61708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altLang="zh-CN" smtClean="0"/>
              <a:t>Bấm &amp; sửa kiểu tiêu đề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4EE729-A68C-43B3-8A9D-CF6F68194B9C}" type="slidenum">
              <a:rPr lang="en-US" altLang="zh-CN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816126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86DF4F-11BE-4A14-BD2E-1AD10EC18369}" type="slidenum">
              <a:rPr lang="en-US" altLang="zh-CN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8982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altLang="zh-CN" smtClean="0"/>
              <a:t>Bấm &amp; sửa kiểu tiêu đề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 altLang="zh-CN" smtClean="0"/>
              <a:t>Bấm &amp; sửa kiểu tiêu đề</a:t>
            </a:r>
          </a:p>
          <a:p>
            <a:pPr lvl="1"/>
            <a:r>
              <a:rPr lang="vi-VN" altLang="zh-CN" smtClean="0"/>
              <a:t>Mức hai</a:t>
            </a:r>
          </a:p>
          <a:p>
            <a:pPr lvl="2"/>
            <a:r>
              <a:rPr lang="vi-VN" altLang="zh-CN" smtClean="0"/>
              <a:t>Mức ba</a:t>
            </a:r>
          </a:p>
          <a:p>
            <a:pPr lvl="3"/>
            <a:r>
              <a:rPr lang="vi-VN" altLang="zh-CN" smtClean="0"/>
              <a:t>Mức bốn</a:t>
            </a:r>
          </a:p>
          <a:p>
            <a:pPr lvl="4"/>
            <a:r>
              <a:rPr lang="vi-VN" altLang="zh-CN" smtClean="0"/>
              <a:t>Mức năm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altLang="zh-CN" smtClean="0"/>
              <a:t>Bấm &amp; sửa kiểu tiêu đề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D01389-37FE-4CCC-9D1E-E724A7D4CC10}" type="slidenum">
              <a:rPr lang="en-US" altLang="zh-CN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80855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altLang="zh-CN" smtClean="0"/>
              <a:t>Bấm &amp; sửa kiểu tiêu đề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vi-VN" altLang="zh-CN" noProof="0" smtClean="0"/>
              <a:t>Bấm biểu tượng để thêm hình ảnh</a:t>
            </a:r>
            <a:endParaRPr lang="zh-CN" alt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altLang="zh-CN" smtClean="0"/>
              <a:t>Bấm &amp; sửa kiểu tiêu đề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511775-1E97-468D-A646-5BBEA138405D}" type="slidenum">
              <a:rPr lang="en-US" altLang="zh-CN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70153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altLang="zh-CN" smtClean="0"/>
              <a:t>Bấm &amp; sửa kiểu tiêu đề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 altLang="zh-CN" smtClean="0"/>
              <a:t>Bấm &amp; sửa kiểu tiêu đề</a:t>
            </a:r>
          </a:p>
          <a:p>
            <a:pPr lvl="1"/>
            <a:r>
              <a:rPr lang="vi-VN" altLang="zh-CN" smtClean="0"/>
              <a:t>Mức hai</a:t>
            </a:r>
          </a:p>
          <a:p>
            <a:pPr lvl="2"/>
            <a:r>
              <a:rPr lang="vi-VN" altLang="zh-CN" smtClean="0"/>
              <a:t>Mức ba</a:t>
            </a:r>
          </a:p>
          <a:p>
            <a:pPr lvl="3"/>
            <a:r>
              <a:rPr lang="vi-VN" altLang="zh-CN" smtClean="0"/>
              <a:t>Mức bốn</a:t>
            </a:r>
          </a:p>
          <a:p>
            <a:pPr lvl="4"/>
            <a:r>
              <a:rPr lang="vi-VN" altLang="zh-CN" smtClean="0"/>
              <a:t>Mức năm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8D2275-5338-457A-A9EF-52ED3EAC982E}" type="slidenum">
              <a:rPr lang="en-US" altLang="zh-CN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6634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FCBAAE-0278-4FE9-A9E7-E60672B7A7F7}" type="datetimeFigureOut">
              <a:rPr lang="en-US"/>
              <a:pPr>
                <a:defRPr/>
              </a:pPr>
              <a:t>5/28/2020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B1962D-1F23-44F9-A519-69CFB717C5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37093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2400"/>
            <a:ext cx="2057400" cy="5867400"/>
          </a:xfrm>
        </p:spPr>
        <p:txBody>
          <a:bodyPr vert="eaVert"/>
          <a:lstStyle/>
          <a:p>
            <a:r>
              <a:rPr lang="vi-VN" altLang="zh-CN" smtClean="0"/>
              <a:t>Bấm &amp; sửa kiểu tiêu đề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2400"/>
            <a:ext cx="6019800" cy="5867400"/>
          </a:xfrm>
        </p:spPr>
        <p:txBody>
          <a:bodyPr vert="eaVert"/>
          <a:lstStyle/>
          <a:p>
            <a:pPr lvl="0"/>
            <a:r>
              <a:rPr lang="vi-VN" altLang="zh-CN" smtClean="0"/>
              <a:t>Bấm &amp; sửa kiểu tiêu đề</a:t>
            </a:r>
          </a:p>
          <a:p>
            <a:pPr lvl="1"/>
            <a:r>
              <a:rPr lang="vi-VN" altLang="zh-CN" smtClean="0"/>
              <a:t>Mức hai</a:t>
            </a:r>
          </a:p>
          <a:p>
            <a:pPr lvl="2"/>
            <a:r>
              <a:rPr lang="vi-VN" altLang="zh-CN" smtClean="0"/>
              <a:t>Mức ba</a:t>
            </a:r>
          </a:p>
          <a:p>
            <a:pPr lvl="3"/>
            <a:r>
              <a:rPr lang="vi-VN" altLang="zh-CN" smtClean="0"/>
              <a:t>Mức bốn</a:t>
            </a:r>
          </a:p>
          <a:p>
            <a:pPr lvl="4"/>
            <a:r>
              <a:rPr lang="vi-VN" altLang="zh-CN" smtClean="0"/>
              <a:t>Mức năm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3D0B57-8B93-4B4C-BBFB-DC00AC53D953}" type="slidenum">
              <a:rPr lang="en-US" altLang="zh-CN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0860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52600" y="2819400"/>
            <a:ext cx="7391400" cy="781050"/>
          </a:xfrm>
        </p:spPr>
        <p:txBody>
          <a:bodyPr/>
          <a:lstStyle>
            <a:lvl1pPr algn="l">
              <a:defRPr sz="3600" b="0"/>
            </a:lvl1pPr>
          </a:lstStyle>
          <a:p>
            <a:r>
              <a:rPr lang="vi-VN" altLang="zh-CN" smtClean="0"/>
              <a:t>Bấm &amp; sửa kiểu tiêu đề</a:t>
            </a:r>
            <a:endParaRPr lang="en-US" altLang="zh-CN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52600" y="3657600"/>
            <a:ext cx="7010400" cy="990600"/>
          </a:xfrm>
        </p:spPr>
        <p:txBody>
          <a:bodyPr/>
          <a:lstStyle>
            <a:lvl1pPr marL="0" indent="0">
              <a:buFontTx/>
              <a:buNone/>
              <a:defRPr sz="1600"/>
            </a:lvl1pPr>
          </a:lstStyle>
          <a:p>
            <a:r>
              <a:rPr lang="vi-VN" altLang="zh-CN" smtClean="0"/>
              <a:t>Bấm &amp; sửa kiểu phụ đề</a:t>
            </a:r>
            <a:endParaRPr lang="en-US" altLang="zh-C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928222-64F1-4272-A4A2-C704061730DC}" type="slidenum">
              <a:rPr lang="en-US" altLang="zh-CN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54514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altLang="zh-CN" smtClean="0"/>
              <a:t>Bấm &amp; sửa kiểu tiêu đề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 altLang="zh-CN" smtClean="0"/>
              <a:t>Bấm &amp; sửa kiểu tiêu đề</a:t>
            </a:r>
          </a:p>
          <a:p>
            <a:pPr lvl="1"/>
            <a:r>
              <a:rPr lang="vi-VN" altLang="zh-CN" smtClean="0"/>
              <a:t>Mức hai</a:t>
            </a:r>
          </a:p>
          <a:p>
            <a:pPr lvl="2"/>
            <a:r>
              <a:rPr lang="vi-VN" altLang="zh-CN" smtClean="0"/>
              <a:t>Mức ba</a:t>
            </a:r>
          </a:p>
          <a:p>
            <a:pPr lvl="3"/>
            <a:r>
              <a:rPr lang="vi-VN" altLang="zh-CN" smtClean="0"/>
              <a:t>Mức bốn</a:t>
            </a:r>
          </a:p>
          <a:p>
            <a:pPr lvl="4"/>
            <a:r>
              <a:rPr lang="vi-VN" altLang="zh-CN" smtClean="0"/>
              <a:t>Mức năm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C0F0FA-2B5F-4AFB-B42D-B280238B4DAA}" type="slidenum">
              <a:rPr lang="en-US" altLang="zh-CN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39452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 altLang="zh-CN" smtClean="0"/>
              <a:t>Bấm &amp; sửa kiểu tiêu đề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vi-VN" altLang="zh-CN" smtClean="0"/>
              <a:t>Bấm &amp; sửa kiểu tiêu đề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CE9D5F-F212-444B-9390-AC93C0FC6275}" type="slidenum">
              <a:rPr lang="en-US" altLang="zh-CN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41063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altLang="zh-CN" smtClean="0"/>
              <a:t>Bấm &amp; sửa kiểu tiêu đề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43000"/>
            <a:ext cx="39624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altLang="zh-CN" smtClean="0"/>
              <a:t>Bấm &amp; sửa kiểu tiêu đề</a:t>
            </a:r>
          </a:p>
          <a:p>
            <a:pPr lvl="1"/>
            <a:r>
              <a:rPr lang="vi-VN" altLang="zh-CN" smtClean="0"/>
              <a:t>Mức hai</a:t>
            </a:r>
          </a:p>
          <a:p>
            <a:pPr lvl="2"/>
            <a:r>
              <a:rPr lang="vi-VN" altLang="zh-CN" smtClean="0"/>
              <a:t>Mức ba</a:t>
            </a:r>
          </a:p>
          <a:p>
            <a:pPr lvl="3"/>
            <a:r>
              <a:rPr lang="vi-VN" altLang="zh-CN" smtClean="0"/>
              <a:t>Mức bốn</a:t>
            </a:r>
          </a:p>
          <a:p>
            <a:pPr lvl="4"/>
            <a:r>
              <a:rPr lang="vi-VN" altLang="zh-CN" smtClean="0"/>
              <a:t>Mức năm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143000"/>
            <a:ext cx="39624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altLang="zh-CN" smtClean="0"/>
              <a:t>Bấm &amp; sửa kiểu tiêu đề</a:t>
            </a:r>
          </a:p>
          <a:p>
            <a:pPr lvl="1"/>
            <a:r>
              <a:rPr lang="vi-VN" altLang="zh-CN" smtClean="0"/>
              <a:t>Mức hai</a:t>
            </a:r>
          </a:p>
          <a:p>
            <a:pPr lvl="2"/>
            <a:r>
              <a:rPr lang="vi-VN" altLang="zh-CN" smtClean="0"/>
              <a:t>Mức ba</a:t>
            </a:r>
          </a:p>
          <a:p>
            <a:pPr lvl="3"/>
            <a:r>
              <a:rPr lang="vi-VN" altLang="zh-CN" smtClean="0"/>
              <a:t>Mức bốn</a:t>
            </a:r>
          </a:p>
          <a:p>
            <a:pPr lvl="4"/>
            <a:r>
              <a:rPr lang="vi-VN" altLang="zh-CN" smtClean="0"/>
              <a:t>Mức năm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F72997-7B2D-4893-9AC6-5667E7B0D5FF}" type="slidenum">
              <a:rPr lang="en-US" altLang="zh-CN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73529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vi-VN" altLang="zh-CN" smtClean="0"/>
              <a:t>Bấm &amp; sửa kiểu tiêu đề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altLang="zh-CN" smtClean="0"/>
              <a:t>Bấm &amp; sửa kiểu tiêu đề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altLang="zh-CN" smtClean="0"/>
              <a:t>Bấm &amp; sửa kiểu tiêu đề</a:t>
            </a:r>
          </a:p>
          <a:p>
            <a:pPr lvl="1"/>
            <a:r>
              <a:rPr lang="vi-VN" altLang="zh-CN" smtClean="0"/>
              <a:t>Mức hai</a:t>
            </a:r>
          </a:p>
          <a:p>
            <a:pPr lvl="2"/>
            <a:r>
              <a:rPr lang="vi-VN" altLang="zh-CN" smtClean="0"/>
              <a:t>Mức ba</a:t>
            </a:r>
          </a:p>
          <a:p>
            <a:pPr lvl="3"/>
            <a:r>
              <a:rPr lang="vi-VN" altLang="zh-CN" smtClean="0"/>
              <a:t>Mức bốn</a:t>
            </a:r>
          </a:p>
          <a:p>
            <a:pPr lvl="4"/>
            <a:r>
              <a:rPr lang="vi-VN" altLang="zh-CN" smtClean="0"/>
              <a:t>Mức năm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altLang="zh-CN" smtClean="0"/>
              <a:t>Bấm &amp; sửa kiểu tiêu đề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altLang="zh-CN" smtClean="0"/>
              <a:t>Bấm &amp; sửa kiểu tiêu đề</a:t>
            </a:r>
          </a:p>
          <a:p>
            <a:pPr lvl="1"/>
            <a:r>
              <a:rPr lang="vi-VN" altLang="zh-CN" smtClean="0"/>
              <a:t>Mức hai</a:t>
            </a:r>
          </a:p>
          <a:p>
            <a:pPr lvl="2"/>
            <a:r>
              <a:rPr lang="vi-VN" altLang="zh-CN" smtClean="0"/>
              <a:t>Mức ba</a:t>
            </a:r>
          </a:p>
          <a:p>
            <a:pPr lvl="3"/>
            <a:r>
              <a:rPr lang="vi-VN" altLang="zh-CN" smtClean="0"/>
              <a:t>Mức bốn</a:t>
            </a:r>
          </a:p>
          <a:p>
            <a:pPr lvl="4"/>
            <a:r>
              <a:rPr lang="vi-VN" altLang="zh-CN" smtClean="0"/>
              <a:t>Mức năm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DD6509-20ED-4466-85B3-AE76E66C2BB7}" type="slidenum">
              <a:rPr lang="en-US" altLang="zh-CN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91646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altLang="zh-CN" smtClean="0"/>
              <a:t>Bấm &amp; sửa kiểu tiêu đề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4EE729-A68C-43B3-8A9D-CF6F68194B9C}" type="slidenum">
              <a:rPr lang="en-US" altLang="zh-CN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98193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86DF4F-11BE-4A14-BD2E-1AD10EC18369}" type="slidenum">
              <a:rPr lang="en-US" altLang="zh-CN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03598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altLang="zh-CN" smtClean="0"/>
              <a:t>Bấm &amp; sửa kiểu tiêu đề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 altLang="zh-CN" smtClean="0"/>
              <a:t>Bấm &amp; sửa kiểu tiêu đề</a:t>
            </a:r>
          </a:p>
          <a:p>
            <a:pPr lvl="1"/>
            <a:r>
              <a:rPr lang="vi-VN" altLang="zh-CN" smtClean="0"/>
              <a:t>Mức hai</a:t>
            </a:r>
          </a:p>
          <a:p>
            <a:pPr lvl="2"/>
            <a:r>
              <a:rPr lang="vi-VN" altLang="zh-CN" smtClean="0"/>
              <a:t>Mức ba</a:t>
            </a:r>
          </a:p>
          <a:p>
            <a:pPr lvl="3"/>
            <a:r>
              <a:rPr lang="vi-VN" altLang="zh-CN" smtClean="0"/>
              <a:t>Mức bốn</a:t>
            </a:r>
          </a:p>
          <a:p>
            <a:pPr lvl="4"/>
            <a:r>
              <a:rPr lang="vi-VN" altLang="zh-CN" smtClean="0"/>
              <a:t>Mức năm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altLang="zh-CN" smtClean="0"/>
              <a:t>Bấm &amp; sửa kiểu tiêu đề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D01389-37FE-4CCC-9D1E-E724A7D4CC10}" type="slidenum">
              <a:rPr lang="en-US" altLang="zh-CN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12636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altLang="zh-CN" smtClean="0"/>
              <a:t>Bấm &amp; sửa kiểu tiêu đề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vi-VN" altLang="zh-CN" noProof="0" smtClean="0"/>
              <a:t>Bấm biểu tượng để thêm hình ảnh</a:t>
            </a:r>
            <a:endParaRPr lang="zh-CN" alt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altLang="zh-CN" smtClean="0"/>
              <a:t>Bấm &amp; sửa kiểu tiêu đề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511775-1E97-468D-A646-5BBEA138405D}" type="slidenum">
              <a:rPr lang="en-US" altLang="zh-CN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134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C04B26-B0A7-4A0D-A6DB-7557C81447A5}" type="datetimeFigureOut">
              <a:rPr lang="en-US"/>
              <a:pPr>
                <a:defRPr/>
              </a:pPr>
              <a:t>5/28/2020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4CEAAF-9CFA-408D-94DC-80AC515B06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81552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altLang="zh-CN" smtClean="0"/>
              <a:t>Bấm &amp; sửa kiểu tiêu đề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 altLang="zh-CN" smtClean="0"/>
              <a:t>Bấm &amp; sửa kiểu tiêu đề</a:t>
            </a:r>
          </a:p>
          <a:p>
            <a:pPr lvl="1"/>
            <a:r>
              <a:rPr lang="vi-VN" altLang="zh-CN" smtClean="0"/>
              <a:t>Mức hai</a:t>
            </a:r>
          </a:p>
          <a:p>
            <a:pPr lvl="2"/>
            <a:r>
              <a:rPr lang="vi-VN" altLang="zh-CN" smtClean="0"/>
              <a:t>Mức ba</a:t>
            </a:r>
          </a:p>
          <a:p>
            <a:pPr lvl="3"/>
            <a:r>
              <a:rPr lang="vi-VN" altLang="zh-CN" smtClean="0"/>
              <a:t>Mức bốn</a:t>
            </a:r>
          </a:p>
          <a:p>
            <a:pPr lvl="4"/>
            <a:r>
              <a:rPr lang="vi-VN" altLang="zh-CN" smtClean="0"/>
              <a:t>Mức năm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8D2275-5338-457A-A9EF-52ED3EAC982E}" type="slidenum">
              <a:rPr lang="en-US" altLang="zh-CN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92243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2400"/>
            <a:ext cx="2057400" cy="5867400"/>
          </a:xfrm>
        </p:spPr>
        <p:txBody>
          <a:bodyPr vert="eaVert"/>
          <a:lstStyle/>
          <a:p>
            <a:r>
              <a:rPr lang="vi-VN" altLang="zh-CN" smtClean="0"/>
              <a:t>Bấm &amp; sửa kiểu tiêu đề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2400"/>
            <a:ext cx="6019800" cy="5867400"/>
          </a:xfrm>
        </p:spPr>
        <p:txBody>
          <a:bodyPr vert="eaVert"/>
          <a:lstStyle/>
          <a:p>
            <a:pPr lvl="0"/>
            <a:r>
              <a:rPr lang="vi-VN" altLang="zh-CN" smtClean="0"/>
              <a:t>Bấm &amp; sửa kiểu tiêu đề</a:t>
            </a:r>
          </a:p>
          <a:p>
            <a:pPr lvl="1"/>
            <a:r>
              <a:rPr lang="vi-VN" altLang="zh-CN" smtClean="0"/>
              <a:t>Mức hai</a:t>
            </a:r>
          </a:p>
          <a:p>
            <a:pPr lvl="2"/>
            <a:r>
              <a:rPr lang="vi-VN" altLang="zh-CN" smtClean="0"/>
              <a:t>Mức ba</a:t>
            </a:r>
          </a:p>
          <a:p>
            <a:pPr lvl="3"/>
            <a:r>
              <a:rPr lang="vi-VN" altLang="zh-CN" smtClean="0"/>
              <a:t>Mức bốn</a:t>
            </a:r>
          </a:p>
          <a:p>
            <a:pPr lvl="4"/>
            <a:r>
              <a:rPr lang="vi-VN" altLang="zh-CN" smtClean="0"/>
              <a:t>Mức năm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3D0B57-8B93-4B4C-BBFB-DC00AC53D953}" type="slidenum">
              <a:rPr lang="en-US" altLang="zh-CN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542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D5B5F1-3088-46D7-ADF6-141C61C5F32B}" type="datetimeFigureOut">
              <a:rPr lang="en-US"/>
              <a:pPr>
                <a:defRPr/>
              </a:pPr>
              <a:t>5/28/2020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0BB9B0-4CAA-4039-9072-F3F0349938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928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3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35000">
              <a:schemeClr val="bg1">
                <a:tint val="80000"/>
                <a:satMod val="300000"/>
              </a:schemeClr>
            </a:gs>
            <a:gs pos="100000">
              <a:schemeClr val="bg1">
                <a:shade val="30000"/>
                <a:satMod val="200000"/>
                <a:lumMod val="60000"/>
                <a:lumOff val="4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B972AC8-6D5F-4A5F-8290-A31EA2DA4874}" type="datetimeFigureOut">
              <a:rPr lang="en-US"/>
              <a:pPr>
                <a:defRPr/>
              </a:pPr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782BE3E-B4C6-4F70-BAFA-65CD0B2968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608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9" name="Picture 21" descr="medicine01-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77" name="Rectangle 2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>
              <a:solidFill>
                <a:srgbClr val="EAEAEA"/>
              </a:solidFill>
              <a:ea typeface="SimSun" pitchFamily="2" charset="-122"/>
            </a:endParaRPr>
          </a:p>
        </p:txBody>
      </p:sp>
      <p:sp>
        <p:nvSpPr>
          <p:cNvPr id="2078" name="Rectangle 3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>
              <a:solidFill>
                <a:srgbClr val="EAEAEA"/>
              </a:solidFill>
              <a:ea typeface="SimSun" pitchFamily="2" charset="-122"/>
            </a:endParaRPr>
          </a:p>
        </p:txBody>
      </p:sp>
      <p:sp>
        <p:nvSpPr>
          <p:cNvPr id="2079" name="Rectangle 3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0F74CDC-2E7B-4D9D-A3F3-13A5CB818262}" type="slidenum">
              <a:rPr lang="zh-CN" altLang="en-US">
                <a:solidFill>
                  <a:srgbClr val="EAEAEA"/>
                </a:solidFill>
                <a:ea typeface="SimSun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CN">
              <a:solidFill>
                <a:srgbClr val="EAEAEA"/>
              </a:solidFill>
              <a:ea typeface="SimSun" pitchFamily="2" charset="-122"/>
            </a:endParaRPr>
          </a:p>
        </p:txBody>
      </p:sp>
      <p:sp>
        <p:nvSpPr>
          <p:cNvPr id="2080" name="Rectangle 3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2081" name="Rectangle 3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1054892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CC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CC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CC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CC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CC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CC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CC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CC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CC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¨"/>
        <a:defRPr sz="3200">
          <a:solidFill>
            <a:srgbClr val="66FFFF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8229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zh-CN" smtClean="0"/>
              <a:t>Bấm &amp; sửa kiểu tiêu đề</a:t>
            </a:r>
            <a:endParaRPr lang="en-US" altLang="zh-CN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143000"/>
            <a:ext cx="80772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zh-CN" smtClean="0"/>
              <a:t>Bấm &amp; sửa kiểu tiêu đề</a:t>
            </a:r>
          </a:p>
          <a:p>
            <a:pPr lvl="1"/>
            <a:r>
              <a:rPr lang="vi-VN" altLang="zh-CN" smtClean="0"/>
              <a:t>Mức hai</a:t>
            </a:r>
          </a:p>
          <a:p>
            <a:pPr lvl="2"/>
            <a:r>
              <a:rPr lang="vi-VN" altLang="zh-CN" smtClean="0"/>
              <a:t>Mức ba</a:t>
            </a:r>
          </a:p>
          <a:p>
            <a:pPr lvl="3"/>
            <a:r>
              <a:rPr lang="vi-VN" altLang="zh-CN" smtClean="0"/>
              <a:t>Mức bốn</a:t>
            </a:r>
          </a:p>
          <a:p>
            <a:pPr lvl="4"/>
            <a:r>
              <a:rPr lang="vi-VN" altLang="zh-CN" smtClean="0"/>
              <a:t>Mức năm</a:t>
            </a:r>
            <a:endParaRPr lang="en-US" altLang="zh-CN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prstClr val="black"/>
                </a:solidFill>
                <a:latin typeface="Arial" charset="0"/>
                <a:ea typeface="宋体" charset="-122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prstClr val="black"/>
                </a:solidFill>
                <a:latin typeface="Arial" charset="0"/>
                <a:ea typeface="宋体" charset="-122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prstClr val="black"/>
                </a:solidFill>
                <a:latin typeface="Arial" charset="0"/>
                <a:ea typeface="宋体" charset="-122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D059101-7225-4FA8-8E9E-2BC42E90C097}" type="slidenum">
              <a:rPr lang="en-US" altLang="zh-CN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8942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 i="1">
          <a:solidFill>
            <a:srgbClr val="FFFFCC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 i="1">
          <a:solidFill>
            <a:srgbClr val="FFFFCC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 i="1">
          <a:solidFill>
            <a:srgbClr val="FFFFCC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 i="1">
          <a:solidFill>
            <a:srgbClr val="FFFFCC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 i="1">
          <a:solidFill>
            <a:srgbClr val="FFFFCC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 b="1" i="1">
          <a:solidFill>
            <a:srgbClr val="FFFFCC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 b="1" i="1">
          <a:solidFill>
            <a:srgbClr val="FFFFCC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 b="1" i="1">
          <a:solidFill>
            <a:srgbClr val="FFFFCC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 b="1" i="1">
          <a:solidFill>
            <a:srgbClr val="FFFFCC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 b="1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 b="1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Modifiez le style du titre</a:t>
            </a:r>
            <a:endParaRPr lang="en-US" smtClean="0"/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68720F7-A356-43E1-A6B4-C4864D40F08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DB9D3D6-BCE4-4D5E-B239-E316DA87B2E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4318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1" r:id="rId1"/>
    <p:sldLayoutId id="2147483892" r:id="rId2"/>
    <p:sldLayoutId id="2147483893" r:id="rId3"/>
    <p:sldLayoutId id="2147483894" r:id="rId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268413"/>
            <a:ext cx="741680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 smtClean="0"/>
              <a:t>Bấm &amp; sửa kiểu tiêu đề</a:t>
            </a:r>
            <a:endParaRPr lang="ru-RU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844675"/>
            <a:ext cx="7416800" cy="489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893835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8" r:id="rId1"/>
    <p:sldLayoutId id="2147483909" r:id="rId2"/>
    <p:sldLayoutId id="2147483910" r:id="rId3"/>
    <p:sldLayoutId id="2147483911" r:id="rId4"/>
    <p:sldLayoutId id="2147483912" r:id="rId5"/>
    <p:sldLayoutId id="2147483913" r:id="rId6"/>
    <p:sldLayoutId id="2147483914" r:id="rId7"/>
    <p:sldLayoutId id="2147483915" r:id="rId8"/>
    <p:sldLayoutId id="2147483916" r:id="rId9"/>
    <p:sldLayoutId id="2147483917" r:id="rId10"/>
    <p:sldLayoutId id="2147483918" r:id="rId11"/>
  </p:sldLayoutIdLst>
  <p:txStyles>
    <p:titleStyle>
      <a:lvl1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Bell Gothic Std Black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Bell Gothic Std Black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Bell Gothic Std Black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Bell Gothic Std Black" pitchFamily="34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Bell Gothic Std Black" pitchFamily="34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Bell Gothic Std Black" pitchFamily="34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Bell Gothic Std Black" pitchFamily="34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Bell Gothic Std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 b="1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8229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zh-CN" smtClean="0"/>
              <a:t>Bấm &amp; sửa kiểu tiêu đề</a:t>
            </a:r>
            <a:endParaRPr lang="en-US" altLang="zh-CN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143000"/>
            <a:ext cx="80772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zh-CN" smtClean="0"/>
              <a:t>Bấm &amp; sửa kiểu tiêu đề</a:t>
            </a:r>
          </a:p>
          <a:p>
            <a:pPr lvl="1"/>
            <a:r>
              <a:rPr lang="vi-VN" altLang="zh-CN" smtClean="0"/>
              <a:t>Mức hai</a:t>
            </a:r>
          </a:p>
          <a:p>
            <a:pPr lvl="2"/>
            <a:r>
              <a:rPr lang="vi-VN" altLang="zh-CN" smtClean="0"/>
              <a:t>Mức ba</a:t>
            </a:r>
          </a:p>
          <a:p>
            <a:pPr lvl="3"/>
            <a:r>
              <a:rPr lang="vi-VN" altLang="zh-CN" smtClean="0"/>
              <a:t>Mức bốn</a:t>
            </a:r>
          </a:p>
          <a:p>
            <a:pPr lvl="4"/>
            <a:r>
              <a:rPr lang="vi-VN" altLang="zh-CN" smtClean="0"/>
              <a:t>Mức năm</a:t>
            </a:r>
            <a:endParaRPr lang="en-US" altLang="zh-CN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宋体" charset="-122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宋体" charset="-122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ea typeface="宋体" charset="-122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2B5690C-27FE-4A62-BE2A-7E597E8F58EB}" type="slidenum">
              <a:rPr lang="en-US" altLang="zh-CN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054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0" r:id="rId1"/>
    <p:sldLayoutId id="2147483921" r:id="rId2"/>
    <p:sldLayoutId id="2147483922" r:id="rId3"/>
    <p:sldLayoutId id="2147483923" r:id="rId4"/>
    <p:sldLayoutId id="2147483924" r:id="rId5"/>
    <p:sldLayoutId id="2147483925" r:id="rId6"/>
    <p:sldLayoutId id="2147483926" r:id="rId7"/>
    <p:sldLayoutId id="2147483927" r:id="rId8"/>
    <p:sldLayoutId id="2147483928" r:id="rId9"/>
    <p:sldLayoutId id="2147483929" r:id="rId10"/>
    <p:sldLayoutId id="214748393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 i="1">
          <a:solidFill>
            <a:srgbClr val="FFFFCC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 i="1">
          <a:solidFill>
            <a:srgbClr val="FFFFCC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 i="1">
          <a:solidFill>
            <a:srgbClr val="FFFFCC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 i="1">
          <a:solidFill>
            <a:srgbClr val="FFFFCC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 i="1">
          <a:solidFill>
            <a:srgbClr val="FFFFCC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 b="1" i="1">
          <a:solidFill>
            <a:srgbClr val="FFFFCC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 b="1" i="1">
          <a:solidFill>
            <a:srgbClr val="FFFFCC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 b="1" i="1">
          <a:solidFill>
            <a:srgbClr val="FFFFCC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 b="1" i="1">
          <a:solidFill>
            <a:srgbClr val="FFFFCC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 b="1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 b="1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8229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zh-CN" smtClean="0"/>
              <a:t>Bấm &amp; sửa kiểu tiêu đề</a:t>
            </a:r>
            <a:endParaRPr lang="en-US" altLang="zh-CN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143000"/>
            <a:ext cx="80772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zh-CN" smtClean="0"/>
              <a:t>Bấm &amp; sửa kiểu tiêu đề</a:t>
            </a:r>
          </a:p>
          <a:p>
            <a:pPr lvl="1"/>
            <a:r>
              <a:rPr lang="vi-VN" altLang="zh-CN" smtClean="0"/>
              <a:t>Mức hai</a:t>
            </a:r>
          </a:p>
          <a:p>
            <a:pPr lvl="2"/>
            <a:r>
              <a:rPr lang="vi-VN" altLang="zh-CN" smtClean="0"/>
              <a:t>Mức ba</a:t>
            </a:r>
          </a:p>
          <a:p>
            <a:pPr lvl="3"/>
            <a:r>
              <a:rPr lang="vi-VN" altLang="zh-CN" smtClean="0"/>
              <a:t>Mức bốn</a:t>
            </a:r>
          </a:p>
          <a:p>
            <a:pPr lvl="4"/>
            <a:r>
              <a:rPr lang="vi-VN" altLang="zh-CN" smtClean="0"/>
              <a:t>Mức năm</a:t>
            </a:r>
            <a:endParaRPr lang="en-US" altLang="zh-CN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宋体" charset="-122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宋体" charset="-122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ea typeface="宋体" charset="-122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2B5690C-27FE-4A62-BE2A-7E597E8F58EB}" type="slidenum">
              <a:rPr lang="en-US" altLang="zh-CN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7666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2" r:id="rId1"/>
    <p:sldLayoutId id="2147483933" r:id="rId2"/>
    <p:sldLayoutId id="2147483934" r:id="rId3"/>
    <p:sldLayoutId id="2147483935" r:id="rId4"/>
    <p:sldLayoutId id="2147483936" r:id="rId5"/>
    <p:sldLayoutId id="2147483937" r:id="rId6"/>
    <p:sldLayoutId id="2147483938" r:id="rId7"/>
    <p:sldLayoutId id="2147483939" r:id="rId8"/>
    <p:sldLayoutId id="2147483940" r:id="rId9"/>
    <p:sldLayoutId id="2147483941" r:id="rId10"/>
    <p:sldLayoutId id="214748394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 i="1">
          <a:solidFill>
            <a:srgbClr val="FFFFCC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 i="1">
          <a:solidFill>
            <a:srgbClr val="FFFFCC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 i="1">
          <a:solidFill>
            <a:srgbClr val="FFFFCC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 i="1">
          <a:solidFill>
            <a:srgbClr val="FFFFCC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 i="1">
          <a:solidFill>
            <a:srgbClr val="FFFFCC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 b="1" i="1">
          <a:solidFill>
            <a:srgbClr val="FFFFCC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 b="1" i="1">
          <a:solidFill>
            <a:srgbClr val="FFFFCC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 b="1" i="1">
          <a:solidFill>
            <a:srgbClr val="FFFFCC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 b="1" i="1">
          <a:solidFill>
            <a:srgbClr val="FFFFCC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 b="1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 b="1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8229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zh-CN" smtClean="0"/>
              <a:t>Bấm &amp; sửa kiểu tiêu đề</a:t>
            </a:r>
            <a:endParaRPr lang="en-US" altLang="zh-CN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143000"/>
            <a:ext cx="80772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zh-CN" smtClean="0"/>
              <a:t>Bấm &amp; sửa kiểu tiêu đề</a:t>
            </a:r>
          </a:p>
          <a:p>
            <a:pPr lvl="1"/>
            <a:r>
              <a:rPr lang="vi-VN" altLang="zh-CN" smtClean="0"/>
              <a:t>Mức hai</a:t>
            </a:r>
          </a:p>
          <a:p>
            <a:pPr lvl="2"/>
            <a:r>
              <a:rPr lang="vi-VN" altLang="zh-CN" smtClean="0"/>
              <a:t>Mức ba</a:t>
            </a:r>
          </a:p>
          <a:p>
            <a:pPr lvl="3"/>
            <a:r>
              <a:rPr lang="vi-VN" altLang="zh-CN" smtClean="0"/>
              <a:t>Mức bốn</a:t>
            </a:r>
          </a:p>
          <a:p>
            <a:pPr lvl="4"/>
            <a:r>
              <a:rPr lang="vi-VN" altLang="zh-CN" smtClean="0"/>
              <a:t>Mức năm</a:t>
            </a:r>
            <a:endParaRPr lang="en-US" altLang="zh-CN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宋体" charset="-122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宋体" charset="-122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ea typeface="宋体" charset="-122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2B5690C-27FE-4A62-BE2A-7E597E8F58EB}" type="slidenum">
              <a:rPr lang="en-US" altLang="zh-CN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804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4" r:id="rId1"/>
    <p:sldLayoutId id="2147483945" r:id="rId2"/>
    <p:sldLayoutId id="2147483946" r:id="rId3"/>
    <p:sldLayoutId id="2147483947" r:id="rId4"/>
    <p:sldLayoutId id="2147483948" r:id="rId5"/>
    <p:sldLayoutId id="2147483949" r:id="rId6"/>
    <p:sldLayoutId id="2147483950" r:id="rId7"/>
    <p:sldLayoutId id="2147483951" r:id="rId8"/>
    <p:sldLayoutId id="2147483952" r:id="rId9"/>
    <p:sldLayoutId id="2147483953" r:id="rId10"/>
    <p:sldLayoutId id="214748395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 i="1">
          <a:solidFill>
            <a:srgbClr val="FFFFCC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 i="1">
          <a:solidFill>
            <a:srgbClr val="FFFFCC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 i="1">
          <a:solidFill>
            <a:srgbClr val="FFFFCC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 i="1">
          <a:solidFill>
            <a:srgbClr val="FFFFCC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 i="1">
          <a:solidFill>
            <a:srgbClr val="FFFFCC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 b="1" i="1">
          <a:solidFill>
            <a:srgbClr val="FFFFCC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 b="1" i="1">
          <a:solidFill>
            <a:srgbClr val="FFFFCC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 b="1" i="1">
          <a:solidFill>
            <a:srgbClr val="FFFFCC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 b="1" i="1">
          <a:solidFill>
            <a:srgbClr val="FFFFCC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 b="1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 b="1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&#272;I&#7872;U%20CH&#7870;%20KH&#205;%20HI&#272;RO%20TRONG%20PH&#210;NG%20TH&#205;%20NGHI&#7878;M%20-%20YouTube%20(360p).mp4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HueCd.Com\Desktop\loz138925046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-381000" y="1600200"/>
            <a:ext cx="9144000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6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TIẾT 48- BÀI 33</a:t>
            </a:r>
          </a:p>
          <a:p>
            <a:pPr algn="ctr"/>
            <a:r>
              <a:rPr lang="en-US" sz="6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ĐIỀU CHẾ HIĐRO.</a:t>
            </a:r>
          </a:p>
          <a:p>
            <a:pPr algn="ctr"/>
            <a:r>
              <a:rPr lang="en-US" sz="6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PHẢN ỨNG THẾ</a:t>
            </a:r>
            <a:endParaRPr lang="en-US" sz="6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4027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HueCd.Com\Desktop\loz138925046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609600" y="1219200"/>
            <a:ext cx="8153400" cy="2564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sz="3200" b="1" dirty="0" smtClean="0">
                <a:solidFill>
                  <a:schemeClr val="bg1"/>
                </a:solidFill>
                <a:effectLst/>
                <a:latin typeface="+mj-lt"/>
                <a:ea typeface="Calibri"/>
                <a:cs typeface="Calibri" pitchFamily="34" charset="0"/>
              </a:rPr>
              <a:t>1. Fe +      HCl</a:t>
            </a:r>
            <a:r>
              <a:rPr lang="en-US" sz="3200" b="1" i="1" baseline="-25000" dirty="0" smtClean="0">
                <a:solidFill>
                  <a:schemeClr val="bg1"/>
                </a:solidFill>
                <a:effectLst/>
                <a:latin typeface="+mj-lt"/>
                <a:ea typeface="Calibri"/>
                <a:cs typeface="Calibri" pitchFamily="34" charset="0"/>
              </a:rPr>
              <a:t>(đặc) </a:t>
            </a:r>
            <a:endParaRPr lang="en-US" sz="3200" b="1" i="1" dirty="0" smtClean="0">
              <a:solidFill>
                <a:schemeClr val="bg1"/>
              </a:solidFill>
              <a:effectLst/>
              <a:latin typeface="+mj-lt"/>
              <a:ea typeface="Calibri"/>
              <a:cs typeface="Calibri" pitchFamily="34" charset="0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sz="3200" b="1" dirty="0" smtClean="0">
                <a:solidFill>
                  <a:schemeClr val="bg1"/>
                </a:solidFill>
                <a:effectLst/>
                <a:latin typeface="+mj-lt"/>
                <a:ea typeface="Calibri"/>
                <a:cs typeface="Calibri" pitchFamily="34" charset="0"/>
              </a:rPr>
              <a:t>2. Zn +     HCl</a:t>
            </a:r>
            <a:r>
              <a:rPr lang="en-US" sz="3200" b="1" i="1" baseline="-25000" dirty="0" smtClean="0">
                <a:solidFill>
                  <a:schemeClr val="bg1"/>
                </a:solidFill>
                <a:effectLst/>
                <a:latin typeface="+mj-lt"/>
                <a:ea typeface="Calibri"/>
                <a:cs typeface="Calibri" pitchFamily="34" charset="0"/>
              </a:rPr>
              <a:t>( loãng )</a:t>
            </a: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sz="3200" b="1" dirty="0" smtClean="0">
                <a:solidFill>
                  <a:schemeClr val="bg1"/>
                </a:solidFill>
                <a:effectLst/>
                <a:latin typeface="+mj-lt"/>
                <a:ea typeface="Calibri"/>
                <a:cs typeface="Calibri" pitchFamily="34" charset="0"/>
              </a:rPr>
              <a:t>3.    Al +      H</a:t>
            </a:r>
            <a:r>
              <a:rPr lang="en-US" sz="3200" b="1" baseline="-25000" dirty="0" smtClean="0">
                <a:solidFill>
                  <a:schemeClr val="bg1"/>
                </a:solidFill>
                <a:effectLst/>
                <a:latin typeface="+mj-lt"/>
                <a:ea typeface="Calibri"/>
                <a:cs typeface="Calibri" pitchFamily="34" charset="0"/>
              </a:rPr>
              <a:t>2</a:t>
            </a:r>
            <a:r>
              <a:rPr lang="en-US" sz="3200" b="1" dirty="0" smtClean="0">
                <a:solidFill>
                  <a:schemeClr val="bg1"/>
                </a:solidFill>
                <a:effectLst/>
                <a:latin typeface="+mj-lt"/>
                <a:ea typeface="Calibri"/>
                <a:cs typeface="Calibri" pitchFamily="34" charset="0"/>
              </a:rPr>
              <a:t>SO</a:t>
            </a:r>
            <a:r>
              <a:rPr lang="en-US" sz="3200" b="1" baseline="-25000" dirty="0" smtClean="0">
                <a:solidFill>
                  <a:schemeClr val="bg1"/>
                </a:solidFill>
                <a:effectLst/>
                <a:latin typeface="+mj-lt"/>
                <a:ea typeface="Calibri"/>
                <a:cs typeface="Calibri" pitchFamily="34" charset="0"/>
              </a:rPr>
              <a:t>4</a:t>
            </a:r>
            <a:r>
              <a:rPr lang="en-US" sz="3200" b="1" i="1" baseline="-25000" dirty="0" smtClean="0">
                <a:solidFill>
                  <a:schemeClr val="bg1"/>
                </a:solidFill>
                <a:effectLst/>
                <a:latin typeface="+mj-lt"/>
                <a:ea typeface="Calibri"/>
                <a:cs typeface="Calibri" pitchFamily="34" charset="0"/>
              </a:rPr>
              <a:t>( loãng)</a:t>
            </a:r>
            <a:endParaRPr lang="en-US" sz="3200" b="1" i="1" baseline="-25000" dirty="0">
              <a:solidFill>
                <a:schemeClr val="bg1"/>
              </a:solidFill>
              <a:effectLst/>
              <a:latin typeface="+mj-lt"/>
              <a:ea typeface="Calibri"/>
              <a:cs typeface="Calibri" pitchFamily="34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886200" y="1600200"/>
            <a:ext cx="990600" cy="158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4343400" y="2589212"/>
            <a:ext cx="838200" cy="158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482354" y="3352800"/>
            <a:ext cx="914400" cy="158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271248" y="1326777"/>
            <a:ext cx="22300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+mj-lt"/>
              </a:rPr>
              <a:t>FeCl</a:t>
            </a:r>
            <a:r>
              <a:rPr lang="en-US" sz="3200" b="1" baseline="-25000" dirty="0" smtClean="0">
                <a:solidFill>
                  <a:schemeClr val="bg1"/>
                </a:solidFill>
                <a:latin typeface="+mj-lt"/>
              </a:rPr>
              <a:t>2 </a:t>
            </a:r>
            <a:r>
              <a:rPr lang="en-US" sz="3200" b="1" dirty="0" smtClean="0">
                <a:solidFill>
                  <a:schemeClr val="bg1"/>
                </a:solidFill>
                <a:latin typeface="+mj-lt"/>
              </a:rPr>
              <a:t>  + H</a:t>
            </a:r>
            <a:r>
              <a:rPr lang="en-US" sz="3200" b="1" baseline="-25000" dirty="0" smtClean="0">
                <a:solidFill>
                  <a:schemeClr val="bg1"/>
                </a:solidFill>
                <a:latin typeface="+mj-lt"/>
              </a:rPr>
              <a:t>2</a:t>
            </a:r>
            <a:endParaRPr lang="en-US" sz="3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34000" y="2310825"/>
            <a:ext cx="22990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+mj-lt"/>
              </a:rPr>
              <a:t>ZnCl</a:t>
            </a:r>
            <a:r>
              <a:rPr lang="en-US" sz="3200" b="1" baseline="-25000" dirty="0" smtClean="0">
                <a:solidFill>
                  <a:schemeClr val="bg1"/>
                </a:solidFill>
                <a:latin typeface="+mj-lt"/>
              </a:rPr>
              <a:t>2 </a:t>
            </a:r>
            <a:r>
              <a:rPr lang="en-US" sz="3200" b="1" dirty="0" smtClean="0">
                <a:solidFill>
                  <a:schemeClr val="bg1"/>
                </a:solidFill>
                <a:latin typeface="+mj-lt"/>
              </a:rPr>
              <a:t>  + H</a:t>
            </a:r>
            <a:r>
              <a:rPr lang="en-US" sz="3200" b="1" baseline="-25000" dirty="0" smtClean="0">
                <a:solidFill>
                  <a:schemeClr val="bg1"/>
                </a:solidFill>
                <a:latin typeface="+mj-lt"/>
              </a:rPr>
              <a:t>2</a:t>
            </a:r>
            <a:endParaRPr lang="en-US" sz="3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057400" y="1396425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+mj-lt"/>
              </a:rPr>
              <a:t>2</a:t>
            </a:r>
            <a:endParaRPr lang="en-US" sz="3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410200" y="3072825"/>
            <a:ext cx="30941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+mj-lt"/>
              </a:rPr>
              <a:t>Al</a:t>
            </a:r>
            <a:r>
              <a:rPr lang="en-US" sz="3200" b="1" baseline="-25000" dirty="0" smtClean="0">
                <a:solidFill>
                  <a:schemeClr val="bg1"/>
                </a:solidFill>
                <a:latin typeface="+mj-lt"/>
              </a:rPr>
              <a:t>2</a:t>
            </a:r>
            <a:r>
              <a:rPr lang="en-US" sz="3200" b="1" dirty="0" smtClean="0">
                <a:solidFill>
                  <a:schemeClr val="bg1"/>
                </a:solidFill>
                <a:latin typeface="+mj-lt"/>
              </a:rPr>
              <a:t>(SO</a:t>
            </a:r>
            <a:r>
              <a:rPr lang="en-US" sz="3200" b="1" baseline="-25000" dirty="0" smtClean="0">
                <a:solidFill>
                  <a:schemeClr val="bg1"/>
                </a:solidFill>
                <a:latin typeface="+mj-lt"/>
              </a:rPr>
              <a:t>4</a:t>
            </a:r>
            <a:r>
              <a:rPr lang="en-US" sz="3200" dirty="0" smtClean="0">
                <a:solidFill>
                  <a:schemeClr val="bg1"/>
                </a:solidFill>
                <a:latin typeface="+mj-lt"/>
              </a:rPr>
              <a:t>)</a:t>
            </a:r>
            <a:r>
              <a:rPr lang="en-US" sz="3200" baseline="-25000" dirty="0" smtClean="0">
                <a:solidFill>
                  <a:schemeClr val="bg1"/>
                </a:solidFill>
                <a:latin typeface="+mj-lt"/>
              </a:rPr>
              <a:t>3 </a:t>
            </a:r>
            <a:r>
              <a:rPr lang="en-US" sz="3200" b="1" dirty="0" smtClean="0">
                <a:solidFill>
                  <a:schemeClr val="bg1"/>
                </a:solidFill>
                <a:latin typeface="+mj-lt"/>
              </a:rPr>
              <a:t>  +   H</a:t>
            </a:r>
            <a:r>
              <a:rPr lang="en-US" sz="3200" b="1" baseline="-25000" dirty="0" smtClean="0">
                <a:solidFill>
                  <a:schemeClr val="bg1"/>
                </a:solidFill>
                <a:latin typeface="+mj-lt"/>
              </a:rPr>
              <a:t>2</a:t>
            </a:r>
            <a:endParaRPr lang="en-US" sz="3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057400" y="2234625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+mj-lt"/>
              </a:rPr>
              <a:t>2</a:t>
            </a:r>
            <a:endParaRPr lang="en-US" sz="3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93809" y="3088341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+mj-lt"/>
              </a:rPr>
              <a:t>2</a:t>
            </a:r>
            <a:endParaRPr lang="en-US" sz="3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429550" y="3072825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+mj-lt"/>
              </a:rPr>
              <a:t>3</a:t>
            </a:r>
            <a:endParaRPr lang="en-US" sz="3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611150" y="3072825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+mj-lt"/>
              </a:rPr>
              <a:t>3</a:t>
            </a:r>
            <a:endParaRPr lang="en-US" sz="3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04800" y="3810000"/>
            <a:ext cx="87142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+mj-lt"/>
              </a:rPr>
              <a:t>Các nguyên tử kim loại thay thế cho các nguyên tử Hiđro trong phân 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+mj-lt"/>
              </a:rPr>
              <a:t>tử axit</a:t>
            </a:r>
            <a:endParaRPr 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04800" y="4655403"/>
            <a:ext cx="60099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+mj-lt"/>
              </a:rPr>
              <a:t>=&gt; Các phản ứng trên được gọi là </a:t>
            </a:r>
            <a:r>
              <a:rPr lang="en-US" sz="2400" dirty="0" smtClean="0">
                <a:solidFill>
                  <a:srgbClr val="FFFF00"/>
                </a:solidFill>
                <a:latin typeface="+mj-lt"/>
              </a:rPr>
              <a:t>phản ứng thế</a:t>
            </a:r>
            <a:endParaRPr lang="en-US" sz="2400" dirty="0">
              <a:solidFill>
                <a:srgbClr val="FFFF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80547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HueCd.Com\Desktop\loz138925046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cxnSp>
        <p:nvCxnSpPr>
          <p:cNvPr id="7" name="Straight Connector 6"/>
          <p:cNvCxnSpPr/>
          <p:nvPr/>
        </p:nvCxnSpPr>
        <p:spPr>
          <a:xfrm rot="5400000">
            <a:off x="1789906" y="4000500"/>
            <a:ext cx="5715000" cy="1588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26306" y="381000"/>
            <a:ext cx="2162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II. Phản ứng thế</a:t>
            </a:r>
            <a:endParaRPr lang="en-US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1000" y="835967"/>
            <a:ext cx="11793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1. Ví dụ</a:t>
            </a:r>
            <a:endParaRPr lang="en-US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7336" y="2117787"/>
            <a:ext cx="38587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Fe +CuSO</a:t>
            </a:r>
            <a:r>
              <a:rPr lang="en-US" sz="2400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→    FeSO</a:t>
            </a:r>
            <a:r>
              <a:rPr lang="en-US" sz="2400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+ Cu</a:t>
            </a:r>
            <a:endParaRPr lang="en-US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1421" y="1531608"/>
            <a:ext cx="37096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Zn + 2HCl  →    ZnCl</a:t>
            </a:r>
            <a:r>
              <a:rPr lang="en-US" sz="2400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+ H</a:t>
            </a:r>
            <a:r>
              <a:rPr lang="en-US" sz="2400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7692" y="3241849"/>
            <a:ext cx="459452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Phản ứng thế là phản ứng hóa 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học giữa 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đơn chất và hợp chất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trong đó nguyên tử của đơn chất 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thay thế nguyên tử của một nguyên 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tố khác trong hợp chất.</a:t>
            </a:r>
            <a:endParaRPr lang="en-US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648200" y="1066800"/>
            <a:ext cx="435568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+mj-lt"/>
              </a:rPr>
              <a:t>Hãy chỉ ra phản ứng thế trong các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+mj-lt"/>
              </a:rPr>
              <a:t> phản ứng sau</a:t>
            </a:r>
            <a:endParaRPr 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856331" y="1905000"/>
            <a:ext cx="30684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+mj-lt"/>
              </a:rPr>
              <a:t>a. 4Al + 3O</a:t>
            </a:r>
            <a:r>
              <a:rPr lang="en-US" sz="2400" baseline="-25000" dirty="0" smtClean="0">
                <a:solidFill>
                  <a:schemeClr val="bg1"/>
                </a:solidFill>
                <a:latin typeface="+mj-lt"/>
              </a:rPr>
              <a:t>2 </a:t>
            </a:r>
            <a:r>
              <a:rPr lang="en-US" sz="2400" dirty="0" smtClean="0">
                <a:solidFill>
                  <a:schemeClr val="bg1"/>
                </a:solidFill>
                <a:latin typeface="+mj-lt"/>
              </a:rPr>
              <a:t> →2Al</a:t>
            </a:r>
            <a:r>
              <a:rPr lang="en-US" sz="2400" baseline="-25000" dirty="0" smtClean="0">
                <a:solidFill>
                  <a:schemeClr val="bg1"/>
                </a:solidFill>
                <a:latin typeface="+mj-lt"/>
              </a:rPr>
              <a:t>2</a:t>
            </a:r>
            <a:r>
              <a:rPr lang="en-US" sz="2400" dirty="0" smtClean="0">
                <a:solidFill>
                  <a:schemeClr val="bg1"/>
                </a:solidFill>
                <a:latin typeface="+mj-lt"/>
              </a:rPr>
              <a:t>O</a:t>
            </a:r>
            <a:r>
              <a:rPr lang="en-US" sz="2400" baseline="-25000" dirty="0" smtClean="0">
                <a:solidFill>
                  <a:schemeClr val="bg1"/>
                </a:solidFill>
                <a:latin typeface="+mj-lt"/>
              </a:rPr>
              <a:t>3</a:t>
            </a:r>
            <a:endParaRPr 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953000" y="3424535"/>
            <a:ext cx="32993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+mj-lt"/>
              </a:rPr>
              <a:t>d. CaCO</a:t>
            </a:r>
            <a:r>
              <a:rPr lang="en-US" sz="2400" baseline="-25000" dirty="0" smtClean="0">
                <a:solidFill>
                  <a:schemeClr val="bg1"/>
                </a:solidFill>
                <a:latin typeface="+mj-lt"/>
              </a:rPr>
              <a:t>3 </a:t>
            </a:r>
            <a:r>
              <a:rPr lang="en-US" sz="2400" dirty="0" smtClean="0">
                <a:solidFill>
                  <a:schemeClr val="bg1"/>
                </a:solidFill>
                <a:latin typeface="+mj-lt"/>
              </a:rPr>
              <a:t> →CaO  + CO</a:t>
            </a:r>
            <a:r>
              <a:rPr lang="en-US" sz="2400" baseline="-25000" dirty="0" smtClean="0">
                <a:solidFill>
                  <a:schemeClr val="bg1"/>
                </a:solidFill>
                <a:latin typeface="+mj-lt"/>
              </a:rPr>
              <a:t>2</a:t>
            </a:r>
            <a:endParaRPr 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876800" y="2814935"/>
            <a:ext cx="42594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+mj-lt"/>
              </a:rPr>
              <a:t>c. NaOH + HCl → NaCl  + H</a:t>
            </a:r>
            <a:r>
              <a:rPr lang="en-US" sz="2400" baseline="-25000" dirty="0" smtClean="0">
                <a:solidFill>
                  <a:schemeClr val="bg1"/>
                </a:solidFill>
                <a:latin typeface="+mj-lt"/>
              </a:rPr>
              <a:t>2</a:t>
            </a:r>
            <a:r>
              <a:rPr lang="en-US" sz="2400" dirty="0" smtClean="0">
                <a:solidFill>
                  <a:schemeClr val="bg1"/>
                </a:solidFill>
                <a:latin typeface="+mj-lt"/>
              </a:rPr>
              <a:t>O</a:t>
            </a:r>
            <a:endParaRPr 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876800" y="2357735"/>
            <a:ext cx="42370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+mj-lt"/>
              </a:rPr>
              <a:t>b. Mg + H</a:t>
            </a:r>
            <a:r>
              <a:rPr lang="en-US" sz="2400" baseline="-25000" dirty="0" smtClean="0">
                <a:solidFill>
                  <a:schemeClr val="bg1"/>
                </a:solidFill>
                <a:latin typeface="+mj-lt"/>
              </a:rPr>
              <a:t>2</a:t>
            </a:r>
            <a:r>
              <a:rPr lang="en-US" sz="2400" dirty="0" smtClean="0">
                <a:solidFill>
                  <a:schemeClr val="bg1"/>
                </a:solidFill>
                <a:latin typeface="+mj-lt"/>
              </a:rPr>
              <a:t>SO</a:t>
            </a:r>
            <a:r>
              <a:rPr lang="en-US" sz="2400" baseline="-25000" dirty="0" smtClean="0">
                <a:solidFill>
                  <a:schemeClr val="bg1"/>
                </a:solidFill>
                <a:latin typeface="+mj-lt"/>
              </a:rPr>
              <a:t>4 </a:t>
            </a:r>
            <a:r>
              <a:rPr lang="en-US" sz="2400" dirty="0" smtClean="0">
                <a:solidFill>
                  <a:schemeClr val="bg1"/>
                </a:solidFill>
                <a:latin typeface="+mj-lt"/>
              </a:rPr>
              <a:t> → MgSO</a:t>
            </a:r>
            <a:r>
              <a:rPr lang="en-US" sz="2400" baseline="-25000" dirty="0" smtClean="0">
                <a:solidFill>
                  <a:schemeClr val="bg1"/>
                </a:solidFill>
                <a:latin typeface="+mj-lt"/>
              </a:rPr>
              <a:t>4</a:t>
            </a:r>
            <a:r>
              <a:rPr lang="en-US" sz="2400" dirty="0" smtClean="0">
                <a:solidFill>
                  <a:schemeClr val="bg1"/>
                </a:solidFill>
                <a:latin typeface="+mj-lt"/>
              </a:rPr>
              <a:t>  + H</a:t>
            </a:r>
            <a:r>
              <a:rPr lang="en-US" sz="2400" baseline="-25000" dirty="0" smtClean="0">
                <a:solidFill>
                  <a:schemeClr val="bg1"/>
                </a:solidFill>
                <a:latin typeface="+mj-lt"/>
              </a:rPr>
              <a:t>2</a:t>
            </a:r>
            <a:endParaRPr 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953000" y="4034135"/>
            <a:ext cx="36102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+mj-lt"/>
              </a:rPr>
              <a:t>e. H</a:t>
            </a:r>
            <a:r>
              <a:rPr lang="en-US" sz="2400" baseline="-25000" dirty="0" smtClean="0">
                <a:solidFill>
                  <a:schemeClr val="bg1"/>
                </a:solidFill>
                <a:latin typeface="+mj-lt"/>
              </a:rPr>
              <a:t>2</a:t>
            </a:r>
            <a:r>
              <a:rPr lang="en-US" sz="2400" dirty="0" smtClean="0">
                <a:solidFill>
                  <a:schemeClr val="bg1"/>
                </a:solidFill>
                <a:latin typeface="+mj-lt"/>
              </a:rPr>
              <a:t> + CuO</a:t>
            </a:r>
            <a:r>
              <a:rPr lang="en-US" sz="2400" baseline="-250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+mj-lt"/>
              </a:rPr>
              <a:t> → Cu  + H</a:t>
            </a:r>
            <a:r>
              <a:rPr lang="en-US" sz="2400" baseline="-25000" dirty="0" smtClean="0">
                <a:solidFill>
                  <a:schemeClr val="bg1"/>
                </a:solidFill>
                <a:latin typeface="+mj-lt"/>
              </a:rPr>
              <a:t>2</a:t>
            </a:r>
            <a:r>
              <a:rPr lang="en-US" sz="2400" dirty="0" smtClean="0">
                <a:solidFill>
                  <a:schemeClr val="bg1"/>
                </a:solidFill>
                <a:latin typeface="+mj-lt"/>
              </a:rPr>
              <a:t>O</a:t>
            </a:r>
            <a:endParaRPr 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878588" y="2351442"/>
            <a:ext cx="42370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  <a:latin typeface="+mj-lt"/>
              </a:rPr>
              <a:t>b. Mg + H</a:t>
            </a:r>
            <a:r>
              <a:rPr lang="en-US" sz="2400" baseline="-25000" dirty="0" smtClean="0">
                <a:solidFill>
                  <a:srgbClr val="FFFF00"/>
                </a:solidFill>
                <a:latin typeface="+mj-lt"/>
              </a:rPr>
              <a:t>2</a:t>
            </a:r>
            <a:r>
              <a:rPr lang="en-US" sz="2400" dirty="0" smtClean="0">
                <a:solidFill>
                  <a:srgbClr val="FFFF00"/>
                </a:solidFill>
                <a:latin typeface="+mj-lt"/>
              </a:rPr>
              <a:t>SO</a:t>
            </a:r>
            <a:r>
              <a:rPr lang="en-US" sz="2400" baseline="-25000" dirty="0" smtClean="0">
                <a:solidFill>
                  <a:srgbClr val="FFFF00"/>
                </a:solidFill>
                <a:latin typeface="+mj-lt"/>
              </a:rPr>
              <a:t>4 </a:t>
            </a:r>
            <a:r>
              <a:rPr lang="en-US" sz="2400" dirty="0" smtClean="0">
                <a:solidFill>
                  <a:srgbClr val="FFFF00"/>
                </a:solidFill>
                <a:latin typeface="+mj-lt"/>
              </a:rPr>
              <a:t> → MgSO</a:t>
            </a:r>
            <a:r>
              <a:rPr lang="en-US" sz="2400" baseline="-25000" dirty="0" smtClean="0">
                <a:solidFill>
                  <a:srgbClr val="FFFF00"/>
                </a:solidFill>
                <a:latin typeface="+mj-lt"/>
              </a:rPr>
              <a:t>4</a:t>
            </a:r>
            <a:r>
              <a:rPr lang="en-US" sz="2400" dirty="0" smtClean="0">
                <a:solidFill>
                  <a:srgbClr val="FFFF00"/>
                </a:solidFill>
                <a:latin typeface="+mj-lt"/>
              </a:rPr>
              <a:t>  + H</a:t>
            </a:r>
            <a:r>
              <a:rPr lang="en-US" sz="2400" baseline="-25000" dirty="0" smtClean="0">
                <a:solidFill>
                  <a:srgbClr val="FFFF00"/>
                </a:solidFill>
                <a:latin typeface="+mj-lt"/>
              </a:rPr>
              <a:t>2</a:t>
            </a:r>
            <a:endParaRPr lang="en-US" sz="2400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953894" y="4040034"/>
            <a:ext cx="36102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  <a:latin typeface="+mj-lt"/>
              </a:rPr>
              <a:t>e. H</a:t>
            </a:r>
            <a:r>
              <a:rPr lang="en-US" sz="2400" baseline="-25000" dirty="0" smtClean="0">
                <a:solidFill>
                  <a:srgbClr val="FFFF00"/>
                </a:solidFill>
                <a:latin typeface="+mj-lt"/>
              </a:rPr>
              <a:t>2</a:t>
            </a:r>
            <a:r>
              <a:rPr lang="en-US" sz="2400" dirty="0" smtClean="0">
                <a:solidFill>
                  <a:srgbClr val="FFFF00"/>
                </a:solidFill>
                <a:latin typeface="+mj-lt"/>
              </a:rPr>
              <a:t> + CuO</a:t>
            </a:r>
            <a:r>
              <a:rPr lang="en-US" sz="2400" baseline="-25000" dirty="0" smtClean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400" dirty="0" smtClean="0">
                <a:solidFill>
                  <a:srgbClr val="FFFF00"/>
                </a:solidFill>
                <a:latin typeface="+mj-lt"/>
              </a:rPr>
              <a:t> → Cu  + H</a:t>
            </a:r>
            <a:r>
              <a:rPr lang="en-US" sz="2400" baseline="-25000" dirty="0" smtClean="0">
                <a:solidFill>
                  <a:srgbClr val="FFFF00"/>
                </a:solidFill>
                <a:latin typeface="+mj-lt"/>
              </a:rPr>
              <a:t>2</a:t>
            </a:r>
            <a:r>
              <a:rPr lang="en-US" sz="2400" dirty="0" smtClean="0">
                <a:solidFill>
                  <a:srgbClr val="FFFF00"/>
                </a:solidFill>
                <a:latin typeface="+mj-lt"/>
              </a:rPr>
              <a:t>O</a:t>
            </a:r>
            <a:endParaRPr lang="en-US" sz="2400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00377" y="2606090"/>
            <a:ext cx="18678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endParaRPr lang="en-US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3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image0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0175" y="2351088"/>
            <a:ext cx="3838575" cy="206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3" descr="image00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06925" y="1905000"/>
            <a:ext cx="192722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4" descr="image00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56313" y="1384300"/>
            <a:ext cx="2233612" cy="99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5" descr="image00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56313" y="1912938"/>
            <a:ext cx="1998662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6" descr="image00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98988" y="2487613"/>
            <a:ext cx="3538537" cy="127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7" descr="image00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503363" y="3638550"/>
            <a:ext cx="4005262" cy="168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Picture 8" descr="image00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935538" y="3783013"/>
            <a:ext cx="2263775" cy="142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9" name="Picture 9" descr="image00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970463" y="4672013"/>
            <a:ext cx="2840037" cy="80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0" name="Picture 10" descr="image001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854075" y="3254375"/>
            <a:ext cx="1878013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1" name="Text Box 11"/>
          <p:cNvSpPr txBox="1">
            <a:spLocks noChangeArrowheads="1"/>
          </p:cNvSpPr>
          <p:nvPr/>
        </p:nvSpPr>
        <p:spPr bwMode="auto">
          <a:xfrm>
            <a:off x="7620000" y="2047875"/>
            <a:ext cx="1376362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dirty="0">
                <a:latin typeface="+mj-lt"/>
              </a:rPr>
              <a:t>HCl</a:t>
            </a:r>
          </a:p>
          <a:p>
            <a:pPr eaLnBrk="1" hangingPunct="1">
              <a:spcBef>
                <a:spcPct val="50000"/>
              </a:spcBef>
            </a:pPr>
            <a:r>
              <a:rPr lang="en-US" dirty="0">
                <a:latin typeface="+mj-lt"/>
              </a:rPr>
              <a:t> H</a:t>
            </a:r>
            <a:r>
              <a:rPr lang="en-US" baseline="-25000" dirty="0">
                <a:latin typeface="+mj-lt"/>
              </a:rPr>
              <a:t>2</a:t>
            </a:r>
            <a:r>
              <a:rPr lang="en-US" dirty="0">
                <a:latin typeface="+mj-lt"/>
              </a:rPr>
              <a:t>SO</a:t>
            </a:r>
            <a:r>
              <a:rPr lang="en-US" baseline="-25000" dirty="0">
                <a:latin typeface="+mj-lt"/>
              </a:rPr>
              <a:t>4 loãng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5257800" y="5334000"/>
            <a:ext cx="3886200" cy="366713"/>
            <a:chOff x="0" y="0"/>
            <a:chExt cx="2448" cy="231"/>
          </a:xfrm>
        </p:grpSpPr>
        <p:sp>
          <p:nvSpPr>
            <p:cNvPr id="19470" name="Text Box 12"/>
            <p:cNvSpPr txBox="1">
              <a:spLocks noChangeArrowheads="1"/>
            </p:cNvSpPr>
            <p:nvPr/>
          </p:nvSpPr>
          <p:spPr bwMode="auto">
            <a:xfrm>
              <a:off x="0" y="0"/>
              <a:ext cx="244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dirty="0">
                  <a:latin typeface="+mj-lt"/>
                </a:rPr>
                <a:t>Fe + 2HCl             H</a:t>
              </a:r>
              <a:r>
                <a:rPr lang="en-US" baseline="-25000" dirty="0">
                  <a:latin typeface="+mj-lt"/>
                </a:rPr>
                <a:t>2</a:t>
              </a:r>
              <a:r>
                <a:rPr lang="en-US" dirty="0">
                  <a:latin typeface="+mj-lt"/>
                </a:rPr>
                <a:t> + FeCl</a:t>
              </a:r>
              <a:r>
                <a:rPr lang="en-US" baseline="-25000" dirty="0">
                  <a:latin typeface="+mj-lt"/>
                </a:rPr>
                <a:t>2</a:t>
              </a:r>
            </a:p>
          </p:txBody>
        </p:sp>
        <p:sp>
          <p:nvSpPr>
            <p:cNvPr id="19471" name="Line 13"/>
            <p:cNvSpPr>
              <a:spLocks noChangeShapeType="1"/>
            </p:cNvSpPr>
            <p:nvPr/>
          </p:nvSpPr>
          <p:spPr bwMode="auto">
            <a:xfrm>
              <a:off x="783" y="123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0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1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HueCd.Com\Desktop\loz138925046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7620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Bài tập củng cố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1143000"/>
            <a:ext cx="851079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 smtClean="0">
                <a:solidFill>
                  <a:schemeClr val="bg1"/>
                </a:solidFill>
                <a:latin typeface="+mj-lt"/>
              </a:rPr>
              <a:t>Bài 1</a:t>
            </a:r>
            <a:r>
              <a:rPr lang="en-US" sz="2800" dirty="0" smtClean="0">
                <a:solidFill>
                  <a:schemeClr val="bg1"/>
                </a:solidFill>
                <a:latin typeface="+mj-lt"/>
              </a:rPr>
              <a:t>: Trong các phản ứng sau; phản ứng nào để điều chế 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+mj-lt"/>
              </a:rPr>
              <a:t>khí hiđro  trong phòng thí nghiệm ?</a:t>
            </a:r>
            <a:endParaRPr lang="en-US" sz="2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76400" y="2438400"/>
            <a:ext cx="32015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+mj-lt"/>
              </a:rPr>
              <a:t>a. 2H</a:t>
            </a:r>
            <a:r>
              <a:rPr lang="en-US" sz="2800" baseline="-25000" dirty="0" smtClean="0">
                <a:solidFill>
                  <a:schemeClr val="bg1"/>
                </a:solidFill>
                <a:latin typeface="+mj-lt"/>
              </a:rPr>
              <a:t>2</a:t>
            </a:r>
            <a:r>
              <a:rPr lang="en-US" sz="2800" dirty="0" smtClean="0">
                <a:solidFill>
                  <a:schemeClr val="bg1"/>
                </a:solidFill>
                <a:latin typeface="+mj-lt"/>
              </a:rPr>
              <a:t>O → 2H</a:t>
            </a:r>
            <a:r>
              <a:rPr lang="en-US" sz="2800" baseline="-25000" dirty="0" smtClean="0">
                <a:solidFill>
                  <a:schemeClr val="bg1"/>
                </a:solidFill>
                <a:latin typeface="+mj-lt"/>
              </a:rPr>
              <a:t>2</a:t>
            </a:r>
            <a:r>
              <a:rPr lang="en-US" sz="2800" dirty="0" smtClean="0">
                <a:solidFill>
                  <a:schemeClr val="bg1"/>
                </a:solidFill>
                <a:latin typeface="+mj-lt"/>
              </a:rPr>
              <a:t> + O</a:t>
            </a:r>
            <a:r>
              <a:rPr lang="en-US" sz="2800" baseline="-25000" dirty="0" smtClean="0">
                <a:solidFill>
                  <a:schemeClr val="bg1"/>
                </a:solidFill>
                <a:latin typeface="+mj-lt"/>
              </a:rPr>
              <a:t>2</a:t>
            </a:r>
            <a:endParaRPr lang="en-US" sz="2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76400" y="2981980"/>
            <a:ext cx="36022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+mj-lt"/>
              </a:rPr>
              <a:t>b. C + H</a:t>
            </a:r>
            <a:r>
              <a:rPr lang="en-US" sz="2800" baseline="-25000" dirty="0" smtClean="0">
                <a:solidFill>
                  <a:schemeClr val="bg1"/>
                </a:solidFill>
                <a:latin typeface="+mj-lt"/>
              </a:rPr>
              <a:t>2</a:t>
            </a:r>
            <a:r>
              <a:rPr lang="en-US" sz="2800" dirty="0" smtClean="0">
                <a:solidFill>
                  <a:schemeClr val="bg1"/>
                </a:solidFill>
                <a:latin typeface="+mj-lt"/>
              </a:rPr>
              <a:t>O → H</a:t>
            </a:r>
            <a:r>
              <a:rPr lang="en-US" sz="2800" baseline="-25000" dirty="0" smtClean="0">
                <a:solidFill>
                  <a:schemeClr val="bg1"/>
                </a:solidFill>
                <a:latin typeface="+mj-lt"/>
              </a:rPr>
              <a:t>2</a:t>
            </a:r>
            <a:r>
              <a:rPr lang="en-US" sz="2800" dirty="0" smtClean="0">
                <a:solidFill>
                  <a:schemeClr val="bg1"/>
                </a:solidFill>
                <a:latin typeface="+mj-lt"/>
              </a:rPr>
              <a:t> + CO</a:t>
            </a:r>
            <a:endParaRPr lang="en-US" sz="2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76400" y="3515380"/>
            <a:ext cx="45432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+mj-lt"/>
              </a:rPr>
              <a:t>c. Zn + H</a:t>
            </a:r>
            <a:r>
              <a:rPr lang="en-US" sz="2800" baseline="-25000" dirty="0" smtClean="0">
                <a:solidFill>
                  <a:schemeClr val="bg1"/>
                </a:solidFill>
                <a:latin typeface="+mj-lt"/>
              </a:rPr>
              <a:t>2</a:t>
            </a:r>
            <a:r>
              <a:rPr lang="en-US" sz="2800" dirty="0" smtClean="0">
                <a:solidFill>
                  <a:schemeClr val="bg1"/>
                </a:solidFill>
                <a:latin typeface="+mj-lt"/>
              </a:rPr>
              <a:t>SO</a:t>
            </a:r>
            <a:r>
              <a:rPr lang="en-US" sz="2800" baseline="-25000" dirty="0" smtClean="0">
                <a:solidFill>
                  <a:schemeClr val="bg1"/>
                </a:solidFill>
                <a:latin typeface="+mj-lt"/>
              </a:rPr>
              <a:t>4</a:t>
            </a:r>
            <a:r>
              <a:rPr lang="en-US" sz="2800" dirty="0" smtClean="0">
                <a:solidFill>
                  <a:schemeClr val="bg1"/>
                </a:solidFill>
                <a:latin typeface="+mj-lt"/>
              </a:rPr>
              <a:t> → ZnSO</a:t>
            </a:r>
            <a:r>
              <a:rPr lang="en-US" sz="2800" baseline="-25000" dirty="0" smtClean="0">
                <a:solidFill>
                  <a:schemeClr val="bg1"/>
                </a:solidFill>
                <a:latin typeface="+mj-lt"/>
              </a:rPr>
              <a:t>4</a:t>
            </a:r>
            <a:r>
              <a:rPr lang="en-US" sz="2800" dirty="0" smtClean="0">
                <a:solidFill>
                  <a:schemeClr val="bg1"/>
                </a:solidFill>
                <a:latin typeface="+mj-lt"/>
              </a:rPr>
              <a:t> +H</a:t>
            </a:r>
            <a:r>
              <a:rPr lang="en-US" sz="2800" baseline="-25000" dirty="0" smtClean="0">
                <a:solidFill>
                  <a:schemeClr val="bg1"/>
                </a:solidFill>
                <a:latin typeface="+mj-lt"/>
              </a:rPr>
              <a:t>2</a:t>
            </a:r>
            <a:r>
              <a:rPr lang="en-US" sz="2800" dirty="0" smtClean="0">
                <a:solidFill>
                  <a:schemeClr val="bg1"/>
                </a:solidFill>
                <a:latin typeface="+mj-lt"/>
              </a:rPr>
              <a:t> </a:t>
            </a:r>
            <a:endParaRPr lang="en-US" sz="2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76400" y="4048780"/>
            <a:ext cx="48494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+mj-lt"/>
              </a:rPr>
              <a:t>d. 2Na + 2H</a:t>
            </a:r>
            <a:r>
              <a:rPr lang="en-US" sz="2800" baseline="-25000" dirty="0" smtClean="0">
                <a:solidFill>
                  <a:schemeClr val="bg1"/>
                </a:solidFill>
                <a:latin typeface="+mj-lt"/>
              </a:rPr>
              <a:t>2</a:t>
            </a:r>
            <a:r>
              <a:rPr lang="en-US" sz="2800" dirty="0" smtClean="0">
                <a:solidFill>
                  <a:schemeClr val="bg1"/>
                </a:solidFill>
                <a:latin typeface="+mj-lt"/>
              </a:rPr>
              <a:t>O → 2 NaOH +H</a:t>
            </a:r>
            <a:r>
              <a:rPr lang="en-US" sz="2800" baseline="-25000" dirty="0" smtClean="0">
                <a:solidFill>
                  <a:schemeClr val="bg1"/>
                </a:solidFill>
                <a:latin typeface="+mj-lt"/>
              </a:rPr>
              <a:t>2</a:t>
            </a:r>
            <a:r>
              <a:rPr lang="en-US" sz="2800" dirty="0" smtClean="0">
                <a:solidFill>
                  <a:schemeClr val="bg1"/>
                </a:solidFill>
                <a:latin typeface="+mj-lt"/>
              </a:rPr>
              <a:t> </a:t>
            </a:r>
            <a:endParaRPr lang="en-US" sz="2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20111" y="4582180"/>
            <a:ext cx="47868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+mj-lt"/>
              </a:rPr>
              <a:t>e. 2Al + 6HCl → 2AlCl</a:t>
            </a:r>
            <a:r>
              <a:rPr lang="en-US" sz="2800" baseline="-25000" dirty="0" smtClean="0">
                <a:solidFill>
                  <a:schemeClr val="bg1"/>
                </a:solidFill>
                <a:latin typeface="+mj-lt"/>
              </a:rPr>
              <a:t>3</a:t>
            </a:r>
            <a:r>
              <a:rPr lang="en-US" sz="2800" dirty="0" smtClean="0">
                <a:solidFill>
                  <a:schemeClr val="bg1"/>
                </a:solidFill>
                <a:latin typeface="+mj-lt"/>
              </a:rPr>
              <a:t> + 3H</a:t>
            </a:r>
            <a:r>
              <a:rPr lang="en-US" sz="2800" baseline="-25000" dirty="0" smtClean="0">
                <a:solidFill>
                  <a:schemeClr val="bg1"/>
                </a:solidFill>
                <a:latin typeface="+mj-lt"/>
              </a:rPr>
              <a:t>2</a:t>
            </a:r>
            <a:r>
              <a:rPr lang="en-US" sz="2800" dirty="0" smtClean="0">
                <a:solidFill>
                  <a:schemeClr val="bg1"/>
                </a:solidFill>
                <a:latin typeface="+mj-lt"/>
              </a:rPr>
              <a:t> </a:t>
            </a:r>
            <a:endParaRPr lang="en-US" sz="2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77745" y="3515477"/>
            <a:ext cx="45432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  <a:latin typeface="+mj-lt"/>
              </a:rPr>
              <a:t>c. Zn + H</a:t>
            </a:r>
            <a:r>
              <a:rPr lang="en-US" sz="2800" baseline="-25000" dirty="0" smtClean="0">
                <a:solidFill>
                  <a:srgbClr val="FFFF00"/>
                </a:solidFill>
                <a:latin typeface="+mj-lt"/>
              </a:rPr>
              <a:t>2</a:t>
            </a:r>
            <a:r>
              <a:rPr lang="en-US" sz="2800" dirty="0" smtClean="0">
                <a:solidFill>
                  <a:srgbClr val="FFFF00"/>
                </a:solidFill>
                <a:latin typeface="+mj-lt"/>
              </a:rPr>
              <a:t>SO</a:t>
            </a:r>
            <a:r>
              <a:rPr lang="en-US" sz="2800" baseline="-25000" dirty="0" smtClean="0">
                <a:solidFill>
                  <a:srgbClr val="FFFF00"/>
                </a:solidFill>
                <a:latin typeface="+mj-lt"/>
              </a:rPr>
              <a:t>4</a:t>
            </a:r>
            <a:r>
              <a:rPr lang="en-US" sz="2800" dirty="0" smtClean="0">
                <a:solidFill>
                  <a:srgbClr val="FFFF00"/>
                </a:solidFill>
                <a:latin typeface="+mj-lt"/>
              </a:rPr>
              <a:t> → ZnSO</a:t>
            </a:r>
            <a:r>
              <a:rPr lang="en-US" sz="2800" baseline="-25000" dirty="0" smtClean="0">
                <a:solidFill>
                  <a:srgbClr val="FFFF00"/>
                </a:solidFill>
                <a:latin typeface="+mj-lt"/>
              </a:rPr>
              <a:t>4</a:t>
            </a:r>
            <a:r>
              <a:rPr lang="en-US" sz="2800" dirty="0" smtClean="0">
                <a:solidFill>
                  <a:srgbClr val="FFFF00"/>
                </a:solidFill>
                <a:latin typeface="+mj-lt"/>
              </a:rPr>
              <a:t> +H</a:t>
            </a:r>
            <a:r>
              <a:rPr lang="en-US" sz="2800" baseline="-25000" dirty="0" smtClean="0">
                <a:solidFill>
                  <a:srgbClr val="FFFF00"/>
                </a:solidFill>
                <a:latin typeface="+mj-lt"/>
              </a:rPr>
              <a:t>2</a:t>
            </a:r>
            <a:r>
              <a:rPr lang="en-US" sz="2800" dirty="0" smtClean="0">
                <a:solidFill>
                  <a:srgbClr val="FFFF00"/>
                </a:solidFill>
                <a:latin typeface="+mj-lt"/>
              </a:rPr>
              <a:t> </a:t>
            </a:r>
            <a:endParaRPr lang="en-US" sz="2800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20215" y="4582180"/>
            <a:ext cx="47868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  <a:latin typeface="+mj-lt"/>
              </a:rPr>
              <a:t>e. 2Al + 6HCl → 2AlCl</a:t>
            </a:r>
            <a:r>
              <a:rPr lang="en-US" sz="2800" baseline="-25000" dirty="0" smtClean="0">
                <a:solidFill>
                  <a:srgbClr val="FFFF00"/>
                </a:solidFill>
                <a:latin typeface="+mj-lt"/>
              </a:rPr>
              <a:t>3</a:t>
            </a:r>
            <a:r>
              <a:rPr lang="en-US" sz="2800" dirty="0" smtClean="0">
                <a:solidFill>
                  <a:srgbClr val="FFFF00"/>
                </a:solidFill>
                <a:latin typeface="+mj-lt"/>
              </a:rPr>
              <a:t> + 3H</a:t>
            </a:r>
            <a:r>
              <a:rPr lang="en-US" sz="2800" baseline="-25000" dirty="0" smtClean="0">
                <a:solidFill>
                  <a:srgbClr val="FFFF00"/>
                </a:solidFill>
                <a:latin typeface="+mj-lt"/>
              </a:rPr>
              <a:t>2</a:t>
            </a:r>
            <a:r>
              <a:rPr lang="en-US" sz="2800" dirty="0" smtClean="0">
                <a:solidFill>
                  <a:srgbClr val="FFFF00"/>
                </a:solidFill>
                <a:latin typeface="+mj-lt"/>
              </a:rPr>
              <a:t> </a:t>
            </a:r>
            <a:endParaRPr lang="en-US" sz="2800" dirty="0">
              <a:solidFill>
                <a:srgbClr val="FFFF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81382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HueCd.Com\Desktop\loz138925046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7221"/>
            <a:ext cx="9144000" cy="740979"/>
          </a:xfrm>
        </p:spPr>
        <p:txBody>
          <a:bodyPr/>
          <a:lstStyle/>
          <a:p>
            <a:pPr eaLnBrk="1" hangingPunct="1"/>
            <a:r>
              <a:rPr lang="en-US" altLang="zh-CN" dirty="0" smtClean="0">
                <a:solidFill>
                  <a:srgbClr val="FFFF00"/>
                </a:solidFill>
                <a:ea typeface="SimSun" pitchFamily="2" charset="-122"/>
                <a:cs typeface="Calibri" pitchFamily="34" charset="0"/>
              </a:rPr>
              <a:t>Bài tập củng cố</a:t>
            </a:r>
          </a:p>
        </p:txBody>
      </p:sp>
      <p:sp>
        <p:nvSpPr>
          <p:cNvPr id="2" name="Rectangle 1"/>
          <p:cNvSpPr/>
          <p:nvPr/>
        </p:nvSpPr>
        <p:spPr>
          <a:xfrm>
            <a:off x="228600" y="838201"/>
            <a:ext cx="9144000" cy="45037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3200" b="1" u="sng" dirty="0" smtClean="0">
                <a:solidFill>
                  <a:schemeClr val="bg1"/>
                </a:solidFill>
                <a:effectLst/>
                <a:latin typeface="+mj-lt"/>
                <a:ea typeface="Calibri"/>
                <a:cs typeface="Calibri" pitchFamily="34" charset="0"/>
              </a:rPr>
              <a:t>Bài 2</a:t>
            </a:r>
            <a:r>
              <a:rPr lang="en-US" sz="3200" b="1" dirty="0" smtClean="0">
                <a:solidFill>
                  <a:schemeClr val="bg1"/>
                </a:solidFill>
                <a:effectLst/>
                <a:latin typeface="+mj-lt"/>
                <a:ea typeface="Calibri"/>
                <a:cs typeface="Calibri" pitchFamily="34" charset="0"/>
              </a:rPr>
              <a:t>:</a:t>
            </a:r>
            <a:r>
              <a:rPr lang="en-US" sz="3200" dirty="0">
                <a:solidFill>
                  <a:schemeClr val="bg1"/>
                </a:solidFill>
                <a:effectLst/>
                <a:latin typeface="+mj-lt"/>
                <a:ea typeface="Calibri"/>
                <a:cs typeface="Calibri" pitchFamily="34" charset="0"/>
              </a:rPr>
              <a:t> </a:t>
            </a:r>
            <a:r>
              <a:rPr lang="en-US" sz="3200" dirty="0">
                <a:solidFill>
                  <a:schemeClr val="bg1"/>
                </a:solidFill>
                <a:effectLst/>
                <a:latin typeface="+mj-lt"/>
                <a:ea typeface="Times New Roman"/>
                <a:cs typeface="Calibri" pitchFamily="34" charset="0"/>
              </a:rPr>
              <a:t>Lập phương trình hóa </a:t>
            </a:r>
            <a:r>
              <a:rPr lang="en-US" sz="3200" dirty="0" smtClean="0">
                <a:solidFill>
                  <a:schemeClr val="bg1"/>
                </a:solidFill>
                <a:effectLst/>
                <a:latin typeface="+mj-lt"/>
                <a:ea typeface="Times New Roman"/>
                <a:cs typeface="Calibri" pitchFamily="34" charset="0"/>
              </a:rPr>
              <a:t>học từ </a:t>
            </a:r>
            <a:r>
              <a:rPr lang="en-US" sz="3200" dirty="0" smtClean="0">
                <a:solidFill>
                  <a:schemeClr val="bg1"/>
                </a:solidFill>
                <a:latin typeface="+mj-lt"/>
                <a:ea typeface="Times New Roman"/>
                <a:cs typeface="Calibri" pitchFamily="34" charset="0"/>
              </a:rPr>
              <a:t>các sơ đồ của phản ứng </a:t>
            </a:r>
            <a:r>
              <a:rPr lang="en-US" sz="3200" dirty="0" smtClean="0">
                <a:solidFill>
                  <a:schemeClr val="bg1"/>
                </a:solidFill>
                <a:effectLst/>
                <a:latin typeface="+mj-lt"/>
                <a:ea typeface="Times New Roman"/>
                <a:cs typeface="Calibri" pitchFamily="34" charset="0"/>
              </a:rPr>
              <a:t>sau </a:t>
            </a:r>
            <a:r>
              <a:rPr lang="en-US" sz="3200" dirty="0">
                <a:solidFill>
                  <a:schemeClr val="bg1"/>
                </a:solidFill>
                <a:effectLst/>
                <a:latin typeface="+mj-lt"/>
                <a:ea typeface="Times New Roman"/>
                <a:cs typeface="Calibri" pitchFamily="34" charset="0"/>
              </a:rPr>
              <a:t>đây và cho biết chúng thuộc loại phản ứng hóa học nào</a:t>
            </a:r>
            <a:r>
              <a:rPr lang="en-US" sz="3200" dirty="0" smtClean="0">
                <a:solidFill>
                  <a:schemeClr val="bg1"/>
                </a:solidFill>
                <a:effectLst/>
                <a:latin typeface="+mj-lt"/>
                <a:ea typeface="Times New Roman"/>
                <a:cs typeface="Calibri" pitchFamily="34" charset="0"/>
              </a:rPr>
              <a:t>?</a:t>
            </a:r>
          </a:p>
          <a:p>
            <a:pPr lvl="0">
              <a:spcAft>
                <a:spcPts val="750"/>
              </a:spcAft>
            </a:pPr>
            <a:r>
              <a:rPr lang="en-US" sz="3200" dirty="0">
                <a:solidFill>
                  <a:schemeClr val="bg1"/>
                </a:solidFill>
                <a:latin typeface="+mj-lt"/>
                <a:ea typeface="Times New Roman"/>
                <a:cs typeface="Calibri" pitchFamily="34" charset="0"/>
              </a:rPr>
              <a:t>	</a:t>
            </a:r>
            <a:r>
              <a:rPr lang="en-US" sz="3200" dirty="0" smtClean="0">
                <a:solidFill>
                  <a:schemeClr val="bg1"/>
                </a:solidFill>
                <a:latin typeface="+mj-lt"/>
                <a:ea typeface="Times New Roman"/>
                <a:cs typeface="Calibri" pitchFamily="34" charset="0"/>
              </a:rPr>
              <a:t>a. Zn </a:t>
            </a:r>
            <a:r>
              <a:rPr lang="en-US" sz="3200" dirty="0">
                <a:solidFill>
                  <a:schemeClr val="bg1"/>
                </a:solidFill>
                <a:latin typeface="+mj-lt"/>
                <a:ea typeface="Times New Roman"/>
                <a:cs typeface="Calibri" pitchFamily="34" charset="0"/>
              </a:rPr>
              <a:t>+ FeCl</a:t>
            </a:r>
            <a:r>
              <a:rPr lang="en-US" sz="3200" baseline="-25000" dirty="0">
                <a:solidFill>
                  <a:schemeClr val="bg1"/>
                </a:solidFill>
                <a:latin typeface="+mj-lt"/>
                <a:ea typeface="Times New Roman"/>
                <a:cs typeface="Calibri" pitchFamily="34" charset="0"/>
              </a:rPr>
              <a:t>2</a:t>
            </a:r>
            <a:r>
              <a:rPr lang="en-US" sz="3200" dirty="0">
                <a:solidFill>
                  <a:schemeClr val="bg1"/>
                </a:solidFill>
                <a:latin typeface="+mj-lt"/>
                <a:ea typeface="Times New Roman"/>
                <a:cs typeface="Calibri" pitchFamily="34" charset="0"/>
              </a:rPr>
              <a:t> </a:t>
            </a:r>
            <a:r>
              <a:rPr lang="en-US" sz="3200" dirty="0" smtClean="0">
                <a:solidFill>
                  <a:schemeClr val="bg1"/>
                </a:solidFill>
                <a:latin typeface="+mj-lt"/>
                <a:ea typeface="Times New Roman"/>
                <a:cs typeface="Calibri" pitchFamily="34" charset="0"/>
              </a:rPr>
              <a:t>          ZnCl</a:t>
            </a:r>
            <a:r>
              <a:rPr lang="en-US" sz="3200" baseline="-25000" dirty="0" smtClean="0">
                <a:solidFill>
                  <a:schemeClr val="bg1"/>
                </a:solidFill>
                <a:latin typeface="+mj-lt"/>
                <a:ea typeface="Times New Roman"/>
                <a:cs typeface="Calibri" pitchFamily="34" charset="0"/>
              </a:rPr>
              <a:t>2</a:t>
            </a:r>
            <a:r>
              <a:rPr lang="en-US" sz="3200" dirty="0">
                <a:solidFill>
                  <a:schemeClr val="bg1"/>
                </a:solidFill>
                <a:latin typeface="+mj-lt"/>
                <a:ea typeface="Times New Roman"/>
                <a:cs typeface="Calibri" pitchFamily="34" charset="0"/>
              </a:rPr>
              <a:t> + </a:t>
            </a:r>
            <a:r>
              <a:rPr lang="en-US" sz="3200" dirty="0" smtClean="0">
                <a:solidFill>
                  <a:schemeClr val="bg1"/>
                </a:solidFill>
                <a:latin typeface="+mj-lt"/>
                <a:ea typeface="Times New Roman"/>
                <a:cs typeface="Calibri" pitchFamily="34" charset="0"/>
              </a:rPr>
              <a:t>Fe</a:t>
            </a:r>
          </a:p>
          <a:p>
            <a:pPr lvl="0">
              <a:spcAft>
                <a:spcPts val="750"/>
              </a:spcAft>
            </a:pPr>
            <a:r>
              <a:rPr lang="en-US" sz="3200" dirty="0" smtClean="0">
                <a:solidFill>
                  <a:schemeClr val="bg1"/>
                </a:solidFill>
                <a:latin typeface="+mj-lt"/>
                <a:ea typeface="Times New Roman"/>
                <a:cs typeface="Calibri" pitchFamily="34" charset="0"/>
              </a:rPr>
              <a:t>	b.   KClO</a:t>
            </a:r>
            <a:r>
              <a:rPr lang="en-US" sz="3200" baseline="-25000" dirty="0" smtClean="0">
                <a:solidFill>
                  <a:schemeClr val="bg1"/>
                </a:solidFill>
                <a:latin typeface="+mj-lt"/>
                <a:ea typeface="Times New Roman"/>
                <a:cs typeface="Calibri" pitchFamily="34" charset="0"/>
              </a:rPr>
              <a:t>3</a:t>
            </a:r>
            <a:r>
              <a:rPr lang="en-US" sz="3200" dirty="0">
                <a:solidFill>
                  <a:schemeClr val="bg1"/>
                </a:solidFill>
                <a:latin typeface="+mj-lt"/>
                <a:ea typeface="Times New Roman"/>
                <a:cs typeface="Calibri" pitchFamily="34" charset="0"/>
              </a:rPr>
              <a:t>  </a:t>
            </a:r>
            <a:r>
              <a:rPr lang="en-US" sz="3200" dirty="0" smtClean="0">
                <a:solidFill>
                  <a:schemeClr val="bg1"/>
                </a:solidFill>
                <a:latin typeface="+mj-lt"/>
                <a:ea typeface="Times New Roman"/>
                <a:cs typeface="Calibri" pitchFamily="34" charset="0"/>
              </a:rPr>
              <a:t>         KCl</a:t>
            </a:r>
            <a:r>
              <a:rPr lang="en-US" sz="3200" dirty="0">
                <a:solidFill>
                  <a:schemeClr val="bg1"/>
                </a:solidFill>
                <a:latin typeface="+mj-lt"/>
                <a:ea typeface="Times New Roman"/>
                <a:cs typeface="Calibri" pitchFamily="34" charset="0"/>
              </a:rPr>
              <a:t> </a:t>
            </a:r>
            <a:r>
              <a:rPr lang="en-US" sz="3200" dirty="0" smtClean="0">
                <a:solidFill>
                  <a:schemeClr val="bg1"/>
                </a:solidFill>
                <a:latin typeface="+mj-lt"/>
                <a:ea typeface="Times New Roman"/>
                <a:cs typeface="Calibri" pitchFamily="34" charset="0"/>
              </a:rPr>
              <a:t>+    O</a:t>
            </a:r>
            <a:r>
              <a:rPr lang="en-US" sz="3200" baseline="-25000" dirty="0" smtClean="0">
                <a:solidFill>
                  <a:schemeClr val="bg1"/>
                </a:solidFill>
                <a:latin typeface="+mj-lt"/>
                <a:ea typeface="Times New Roman"/>
                <a:cs typeface="Calibri" pitchFamily="34" charset="0"/>
              </a:rPr>
              <a:t>2 </a:t>
            </a:r>
            <a:endParaRPr lang="en-US" sz="3200" dirty="0">
              <a:solidFill>
                <a:schemeClr val="bg1"/>
              </a:solidFill>
              <a:effectLst/>
              <a:latin typeface="+mj-lt"/>
              <a:ea typeface="Calibri"/>
              <a:cs typeface="Calibri" pitchFamily="34" charset="0"/>
            </a:endParaRPr>
          </a:p>
          <a:p>
            <a:pPr>
              <a:spcAft>
                <a:spcPts val="750"/>
              </a:spcAft>
            </a:pPr>
            <a:r>
              <a:rPr lang="en-US" sz="3200" dirty="0" smtClean="0">
                <a:solidFill>
                  <a:schemeClr val="bg1"/>
                </a:solidFill>
                <a:effectLst/>
                <a:latin typeface="+mj-lt"/>
                <a:ea typeface="Times New Roman"/>
                <a:cs typeface="Calibri" pitchFamily="34" charset="0"/>
              </a:rPr>
              <a:t>	c. </a:t>
            </a:r>
            <a:r>
              <a:rPr lang="en-US" sz="3200" dirty="0">
                <a:solidFill>
                  <a:schemeClr val="bg1"/>
                </a:solidFill>
                <a:effectLst/>
                <a:latin typeface="+mj-lt"/>
                <a:ea typeface="Times New Roman"/>
                <a:cs typeface="Calibri" pitchFamily="34" charset="0"/>
              </a:rPr>
              <a:t>C + O</a:t>
            </a:r>
            <a:r>
              <a:rPr lang="en-US" sz="3200" baseline="-25000" dirty="0">
                <a:solidFill>
                  <a:schemeClr val="bg1"/>
                </a:solidFill>
                <a:effectLst/>
                <a:latin typeface="+mj-lt"/>
                <a:ea typeface="Times New Roman"/>
                <a:cs typeface="Calibri" pitchFamily="34" charset="0"/>
              </a:rPr>
              <a:t>2</a:t>
            </a:r>
            <a:r>
              <a:rPr lang="en-US" sz="3200" dirty="0">
                <a:solidFill>
                  <a:schemeClr val="bg1"/>
                </a:solidFill>
                <a:effectLst/>
                <a:latin typeface="+mj-lt"/>
                <a:ea typeface="Times New Roman"/>
                <a:cs typeface="Calibri" pitchFamily="34" charset="0"/>
              </a:rPr>
              <a:t> </a:t>
            </a:r>
            <a:r>
              <a:rPr lang="en-US" sz="3200" dirty="0" smtClean="0">
                <a:solidFill>
                  <a:schemeClr val="bg1"/>
                </a:solidFill>
                <a:effectLst/>
                <a:latin typeface="+mj-lt"/>
                <a:ea typeface="Times New Roman"/>
                <a:cs typeface="Calibri" pitchFamily="34" charset="0"/>
              </a:rPr>
              <a:t>          </a:t>
            </a:r>
            <a:r>
              <a:rPr lang="en-US" sz="3200" dirty="0">
                <a:solidFill>
                  <a:schemeClr val="bg1"/>
                </a:solidFill>
                <a:effectLst/>
                <a:latin typeface="+mj-lt"/>
                <a:ea typeface="Times New Roman"/>
                <a:cs typeface="Calibri" pitchFamily="34" charset="0"/>
              </a:rPr>
              <a:t>CO</a:t>
            </a:r>
            <a:r>
              <a:rPr lang="en-US" sz="3200" baseline="-25000" dirty="0">
                <a:solidFill>
                  <a:schemeClr val="bg1"/>
                </a:solidFill>
                <a:effectLst/>
                <a:latin typeface="+mj-lt"/>
                <a:ea typeface="Times New Roman"/>
                <a:cs typeface="Calibri" pitchFamily="34" charset="0"/>
              </a:rPr>
              <a:t>2</a:t>
            </a:r>
            <a:endParaRPr lang="en-US" sz="3200" dirty="0">
              <a:solidFill>
                <a:schemeClr val="bg1"/>
              </a:solidFill>
              <a:effectLst/>
              <a:latin typeface="+mj-lt"/>
              <a:ea typeface="Calibri"/>
              <a:cs typeface="Calibri" pitchFamily="34" charset="0"/>
            </a:endParaRPr>
          </a:p>
          <a:p>
            <a:pPr>
              <a:spcAft>
                <a:spcPts val="750"/>
              </a:spcAft>
            </a:pPr>
            <a:r>
              <a:rPr lang="en-US" sz="3200" dirty="0" smtClean="0">
                <a:solidFill>
                  <a:schemeClr val="bg1"/>
                </a:solidFill>
                <a:effectLst/>
                <a:latin typeface="+mj-lt"/>
                <a:ea typeface="Times New Roman"/>
                <a:cs typeface="Calibri" pitchFamily="34" charset="0"/>
              </a:rPr>
              <a:t>	d. Fe + CuSO</a:t>
            </a:r>
            <a:r>
              <a:rPr lang="en-US" sz="3200" baseline="-25000" dirty="0" smtClean="0">
                <a:solidFill>
                  <a:schemeClr val="bg1"/>
                </a:solidFill>
                <a:latin typeface="+mj-lt"/>
                <a:ea typeface="Times New Roman"/>
                <a:cs typeface="Calibri" pitchFamily="34" charset="0"/>
              </a:rPr>
              <a:t>4</a:t>
            </a:r>
            <a:r>
              <a:rPr lang="en-US" sz="3200" dirty="0" smtClean="0">
                <a:solidFill>
                  <a:schemeClr val="bg1"/>
                </a:solidFill>
                <a:latin typeface="+mj-lt"/>
                <a:ea typeface="Times New Roman"/>
                <a:cs typeface="Calibri" pitchFamily="34" charset="0"/>
              </a:rPr>
              <a:t>           FeSO</a:t>
            </a:r>
            <a:r>
              <a:rPr lang="en-US" sz="3200" baseline="-25000" dirty="0" smtClean="0">
                <a:solidFill>
                  <a:schemeClr val="bg1"/>
                </a:solidFill>
                <a:latin typeface="+mj-lt"/>
                <a:ea typeface="Times New Roman"/>
                <a:cs typeface="Calibri" pitchFamily="34" charset="0"/>
              </a:rPr>
              <a:t>4</a:t>
            </a:r>
            <a:r>
              <a:rPr lang="en-US" sz="3200" dirty="0" smtClean="0">
                <a:solidFill>
                  <a:schemeClr val="bg1"/>
                </a:solidFill>
                <a:latin typeface="+mj-lt"/>
                <a:ea typeface="Times New Roman"/>
                <a:cs typeface="Calibri" pitchFamily="34" charset="0"/>
              </a:rPr>
              <a:t> + Cu</a:t>
            </a:r>
            <a:endParaRPr lang="en-US" sz="3200" dirty="0">
              <a:solidFill>
                <a:schemeClr val="bg1"/>
              </a:solidFill>
              <a:effectLst/>
              <a:latin typeface="+mj-lt"/>
              <a:ea typeface="Calibri"/>
              <a:cs typeface="Calibri" pitchFamily="34" charset="0"/>
            </a:endParaRPr>
          </a:p>
          <a:p>
            <a:pPr>
              <a:spcAft>
                <a:spcPts val="750"/>
              </a:spcAft>
            </a:pPr>
            <a:r>
              <a:rPr lang="en-US" sz="3600" dirty="0" smtClean="0">
                <a:solidFill>
                  <a:schemeClr val="bg1"/>
                </a:solidFill>
                <a:effectLst/>
                <a:latin typeface="Calibri" pitchFamily="34" charset="0"/>
                <a:ea typeface="Times New Roman"/>
                <a:cs typeface="Calibri" pitchFamily="34" charset="0"/>
              </a:rPr>
              <a:t>		</a:t>
            </a:r>
            <a:endParaRPr lang="en-US" sz="3600" dirty="0">
              <a:solidFill>
                <a:schemeClr val="bg1"/>
              </a:solidFill>
              <a:effectLst/>
              <a:latin typeface="Calibri" pitchFamily="34" charset="0"/>
              <a:ea typeface="Calibri"/>
              <a:cs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47735" y="4114800"/>
            <a:ext cx="8242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+mj-lt"/>
              </a:rPr>
              <a:t>-</a:t>
            </a:r>
            <a:r>
              <a:rPr lang="en-US" sz="3200" dirty="0" smtClean="0">
                <a:solidFill>
                  <a:schemeClr val="bg1"/>
                </a:solidFill>
                <a:latin typeface="+mj-lt"/>
                <a:sym typeface="Wingdings" pitchFamily="2" charset="2"/>
              </a:rPr>
              <a:t>--&gt;</a:t>
            </a:r>
            <a:endParaRPr lang="en-US" sz="3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81400" y="2286000"/>
            <a:ext cx="8242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+mj-lt"/>
              </a:rPr>
              <a:t>-</a:t>
            </a:r>
            <a:r>
              <a:rPr lang="en-US" sz="3200" dirty="0" smtClean="0">
                <a:solidFill>
                  <a:schemeClr val="bg1"/>
                </a:solidFill>
                <a:latin typeface="+mj-lt"/>
                <a:sym typeface="Wingdings" pitchFamily="2" charset="2"/>
              </a:rPr>
              <a:t>--&gt;</a:t>
            </a:r>
            <a:endParaRPr lang="en-US" sz="3200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3429000" y="2590800"/>
            <a:ext cx="914400" cy="158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895600" y="2920425"/>
            <a:ext cx="8242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+mj-lt"/>
              </a:rPr>
              <a:t>-</a:t>
            </a:r>
            <a:r>
              <a:rPr lang="en-US" sz="3200" dirty="0" smtClean="0">
                <a:solidFill>
                  <a:schemeClr val="bg1"/>
                </a:solidFill>
                <a:latin typeface="+mj-lt"/>
                <a:sym typeface="Wingdings" pitchFamily="2" charset="2"/>
              </a:rPr>
              <a:t>--&gt;</a:t>
            </a:r>
            <a:endParaRPr lang="en-US" sz="3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24000" y="2895600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+mj-lt"/>
              </a:rPr>
              <a:t>2</a:t>
            </a:r>
            <a:endParaRPr lang="en-US" sz="3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24950" y="2895600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+mj-lt"/>
              </a:rPr>
              <a:t>2</a:t>
            </a:r>
            <a:endParaRPr lang="en-US" sz="3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05400" y="2895600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+mj-lt"/>
              </a:rPr>
              <a:t>3</a:t>
            </a:r>
            <a:endParaRPr lang="en-US" sz="3200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15" name="Straight Arrow Connector 14"/>
          <p:cNvCxnSpPr>
            <a:stCxn id="11" idx="1"/>
          </p:cNvCxnSpPr>
          <p:nvPr/>
        </p:nvCxnSpPr>
        <p:spPr>
          <a:xfrm rot="10800000" flipH="1">
            <a:off x="2895600" y="3200401"/>
            <a:ext cx="914400" cy="12413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819400" y="3530025"/>
            <a:ext cx="8242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+mj-lt"/>
              </a:rPr>
              <a:t>-</a:t>
            </a:r>
            <a:r>
              <a:rPr lang="en-US" sz="3200" dirty="0" smtClean="0">
                <a:solidFill>
                  <a:schemeClr val="bg1"/>
                </a:solidFill>
                <a:latin typeface="+mj-lt"/>
                <a:sym typeface="Wingdings" pitchFamily="2" charset="2"/>
              </a:rPr>
              <a:t>--&gt;</a:t>
            </a:r>
            <a:endParaRPr lang="en-US" sz="3200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rot="10800000" flipH="1">
            <a:off x="2819400" y="3873786"/>
            <a:ext cx="914400" cy="12413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10800000" flipH="1">
            <a:off x="3733801" y="4407186"/>
            <a:ext cx="914400" cy="12413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400800" y="2286000"/>
            <a:ext cx="23823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  <a:latin typeface="+mj-lt"/>
              </a:rPr>
              <a:t>(phản ứng thế)</a:t>
            </a:r>
            <a:endParaRPr lang="en-US" sz="2800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847217" y="2829580"/>
            <a:ext cx="32704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  <a:latin typeface="+mj-lt"/>
              </a:rPr>
              <a:t>(phản ứng phân hủy)</a:t>
            </a:r>
            <a:endParaRPr lang="en-US" sz="2800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867400" y="3362980"/>
            <a:ext cx="31005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  <a:latin typeface="+mj-lt"/>
              </a:rPr>
              <a:t>(phản ứng hóa hợp)</a:t>
            </a:r>
            <a:endParaRPr lang="en-US" sz="2800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761617" y="4124980"/>
            <a:ext cx="23823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  <a:latin typeface="+mj-lt"/>
              </a:rPr>
              <a:t>(phản ứng thế)</a:t>
            </a:r>
            <a:endParaRPr lang="en-US" sz="2800" dirty="0">
              <a:solidFill>
                <a:srgbClr val="FFFF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90757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1" grpId="0"/>
      <p:bldP spid="12" grpId="0"/>
      <p:bldP spid="13" grpId="0"/>
      <p:bldP spid="14" grpId="0"/>
      <p:bldP spid="17" grpId="0"/>
      <p:bldP spid="21" grpId="0"/>
      <p:bldP spid="22" grpId="0"/>
      <p:bldP spid="23" grpId="0"/>
      <p:bldP spid="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HueCd.Com\Desktop\loz138925046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255"/>
            <a:ext cx="9144000" cy="762000"/>
          </a:xfrm>
        </p:spPr>
        <p:txBody>
          <a:bodyPr/>
          <a:lstStyle/>
          <a:p>
            <a:pPr eaLnBrk="1" hangingPunct="1"/>
            <a:r>
              <a:rPr lang="en-US" altLang="zh-CN" dirty="0" smtClean="0">
                <a:solidFill>
                  <a:srgbClr val="FFFF00"/>
                </a:solidFill>
                <a:ea typeface="SimSun" pitchFamily="2" charset="-122"/>
                <a:cs typeface="Calibri" pitchFamily="34" charset="0"/>
              </a:rPr>
              <a:t>Bài tập củng cố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838200"/>
            <a:ext cx="9144000" cy="13029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750"/>
              </a:spcAft>
            </a:pPr>
            <a:r>
              <a:rPr lang="en-US" sz="2400" b="1" dirty="0" smtClean="0">
                <a:solidFill>
                  <a:schemeClr val="bg1"/>
                </a:solidFill>
                <a:latin typeface="+mj-lt"/>
                <a:ea typeface="Times New Roman"/>
                <a:cs typeface="Calibri" pitchFamily="34" charset="0"/>
              </a:rPr>
              <a:t>    </a:t>
            </a:r>
            <a:r>
              <a:rPr lang="en-US" sz="2400" b="1" dirty="0" smtClean="0">
                <a:solidFill>
                  <a:schemeClr val="bg1"/>
                </a:solidFill>
                <a:effectLst/>
                <a:latin typeface="+mj-lt"/>
                <a:ea typeface="Times New Roman"/>
                <a:cs typeface="Calibri" pitchFamily="34" charset="0"/>
              </a:rPr>
              <a:t>Bài 3:</a:t>
            </a:r>
            <a:r>
              <a:rPr lang="en-US" sz="2400" dirty="0">
                <a:solidFill>
                  <a:schemeClr val="bg1"/>
                </a:solidFill>
                <a:latin typeface="+mj-lt"/>
                <a:ea typeface="Times New Roman"/>
                <a:cs typeface="Calibri" pitchFamily="34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effectLst/>
                <a:latin typeface="+mj-lt"/>
                <a:ea typeface="Times New Roman"/>
                <a:cs typeface="Calibri" pitchFamily="34" charset="0"/>
              </a:rPr>
              <a:t>Hòa tan hoàn toàn 6 gam Mg bằng dung dịch axit HCl tạo ra dd muối MgCl</a:t>
            </a:r>
            <a:r>
              <a:rPr lang="en-US" sz="2400" baseline="-25000" dirty="0" smtClean="0">
                <a:solidFill>
                  <a:schemeClr val="bg1"/>
                </a:solidFill>
                <a:effectLst/>
                <a:latin typeface="+mj-lt"/>
                <a:ea typeface="Times New Roman"/>
                <a:cs typeface="Calibri" pitchFamily="34" charset="0"/>
              </a:rPr>
              <a:t>2</a:t>
            </a:r>
            <a:r>
              <a:rPr lang="en-US" sz="2400" dirty="0" smtClean="0">
                <a:solidFill>
                  <a:schemeClr val="bg1"/>
                </a:solidFill>
                <a:effectLst/>
                <a:latin typeface="+mj-lt"/>
                <a:ea typeface="Times New Roman"/>
                <a:cs typeface="Calibri" pitchFamily="34" charset="0"/>
              </a:rPr>
              <a:t> và V lít khí H</a:t>
            </a:r>
            <a:r>
              <a:rPr lang="en-US" sz="2400" baseline="-25000" dirty="0" smtClean="0">
                <a:solidFill>
                  <a:schemeClr val="bg1"/>
                </a:solidFill>
                <a:effectLst/>
                <a:latin typeface="+mj-lt"/>
                <a:ea typeface="Times New Roman"/>
                <a:cs typeface="Calibri" pitchFamily="34" charset="0"/>
              </a:rPr>
              <a:t>2</a:t>
            </a:r>
            <a:r>
              <a:rPr lang="en-US" sz="2400" dirty="0" smtClean="0">
                <a:solidFill>
                  <a:schemeClr val="bg1"/>
                </a:solidFill>
                <a:effectLst/>
                <a:latin typeface="+mj-lt"/>
                <a:ea typeface="Times New Roman"/>
                <a:cs typeface="Calibri" pitchFamily="34" charset="0"/>
              </a:rPr>
              <a:t>.</a:t>
            </a:r>
            <a:endParaRPr lang="en-US" sz="2400" dirty="0" smtClean="0">
              <a:solidFill>
                <a:schemeClr val="bg1"/>
              </a:solidFill>
              <a:effectLst/>
              <a:latin typeface="+mj-lt"/>
              <a:ea typeface="Calibri"/>
              <a:cs typeface="Calibri" pitchFamily="34" charset="0"/>
            </a:endParaRPr>
          </a:p>
          <a:p>
            <a:pPr>
              <a:spcAft>
                <a:spcPts val="750"/>
              </a:spcAft>
            </a:pPr>
            <a:r>
              <a:rPr lang="en-US" sz="2400" dirty="0" smtClean="0">
                <a:solidFill>
                  <a:schemeClr val="bg1"/>
                </a:solidFill>
                <a:latin typeface="+mj-lt"/>
                <a:ea typeface="Times New Roman"/>
                <a:cs typeface="Calibri" pitchFamily="34" charset="0"/>
              </a:rPr>
              <a:t>  </a:t>
            </a:r>
            <a:r>
              <a:rPr lang="en-US" sz="2400" dirty="0" smtClean="0">
                <a:solidFill>
                  <a:schemeClr val="bg1"/>
                </a:solidFill>
                <a:effectLst/>
                <a:latin typeface="+mj-lt"/>
                <a:ea typeface="Times New Roman"/>
                <a:cs typeface="Calibri" pitchFamily="34" charset="0"/>
              </a:rPr>
              <a:t>a. Viết PTHH</a:t>
            </a:r>
            <a:r>
              <a:rPr lang="en-US" sz="2400" dirty="0" smtClean="0">
                <a:solidFill>
                  <a:schemeClr val="bg1"/>
                </a:solidFill>
                <a:latin typeface="+mj-lt"/>
                <a:ea typeface="Times New Roman"/>
                <a:cs typeface="Calibri" pitchFamily="34" charset="0"/>
              </a:rPr>
              <a:t>				</a:t>
            </a:r>
            <a:r>
              <a:rPr lang="en-US" sz="2400" dirty="0" smtClean="0">
                <a:solidFill>
                  <a:schemeClr val="bg1"/>
                </a:solidFill>
                <a:effectLst/>
                <a:latin typeface="+mj-lt"/>
                <a:ea typeface="Times New Roman"/>
                <a:cs typeface="Calibri" pitchFamily="34" charset="0"/>
              </a:rPr>
              <a:t>b. Tính thể tích khí H</a:t>
            </a:r>
            <a:r>
              <a:rPr lang="en-US" sz="2400" baseline="-25000" dirty="0" smtClean="0">
                <a:solidFill>
                  <a:schemeClr val="bg1"/>
                </a:solidFill>
                <a:effectLst/>
                <a:latin typeface="+mj-lt"/>
                <a:ea typeface="Times New Roman"/>
                <a:cs typeface="Calibri" pitchFamily="34" charset="0"/>
              </a:rPr>
              <a:t>2</a:t>
            </a:r>
            <a:r>
              <a:rPr lang="en-US" sz="2400" dirty="0" smtClean="0">
                <a:solidFill>
                  <a:schemeClr val="bg1"/>
                </a:solidFill>
                <a:effectLst/>
                <a:latin typeface="+mj-lt"/>
                <a:ea typeface="Times New Roman"/>
                <a:cs typeface="Calibri" pitchFamily="34" charset="0"/>
              </a:rPr>
              <a:t> ở đktc</a:t>
            </a:r>
            <a:endParaRPr lang="en-US" sz="2400" dirty="0">
              <a:solidFill>
                <a:schemeClr val="bg1"/>
              </a:solidFill>
              <a:effectLst/>
              <a:latin typeface="+mj-lt"/>
              <a:ea typeface="Calibri"/>
              <a:cs typeface="Calibri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rot="16200000" flipH="1">
            <a:off x="2247899" y="4305300"/>
            <a:ext cx="4267200" cy="7620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066800" y="2057401"/>
            <a:ext cx="1148071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  <a:latin typeface="+mj-lt"/>
              </a:rPr>
              <a:t>Tóm tắt</a:t>
            </a:r>
            <a:endParaRPr lang="en-US" sz="2400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33729" y="2133600"/>
            <a:ext cx="15664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  <a:latin typeface="+mj-lt"/>
              </a:rPr>
              <a:t>Hướng dẫn</a:t>
            </a:r>
            <a:endParaRPr lang="en-US" sz="2400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600" y="2662535"/>
            <a:ext cx="4114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bg1"/>
                </a:solidFill>
                <a:latin typeface="+mj-lt"/>
              </a:rPr>
              <a:t>6g Mg              MgCl</a:t>
            </a:r>
            <a:r>
              <a:rPr lang="en-US" sz="2200" baseline="-25000" dirty="0" smtClean="0">
                <a:solidFill>
                  <a:schemeClr val="bg1"/>
                </a:solidFill>
                <a:latin typeface="+mj-lt"/>
              </a:rPr>
              <a:t>2</a:t>
            </a:r>
            <a:r>
              <a:rPr lang="en-US" sz="2200" dirty="0" smtClean="0">
                <a:solidFill>
                  <a:schemeClr val="bg1"/>
                </a:solidFill>
                <a:latin typeface="+mj-lt"/>
              </a:rPr>
              <a:t> + V (lít) H</a:t>
            </a:r>
            <a:r>
              <a:rPr lang="en-US" sz="2200" baseline="-25000" dirty="0" smtClean="0">
                <a:solidFill>
                  <a:schemeClr val="bg1"/>
                </a:solidFill>
                <a:latin typeface="+mj-lt"/>
              </a:rPr>
              <a:t>2</a:t>
            </a:r>
            <a:endParaRPr lang="en-US" sz="2200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1143000" y="2895600"/>
            <a:ext cx="838200" cy="158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283573" y="2510135"/>
            <a:ext cx="6976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+mj-lt"/>
              </a:rPr>
              <a:t>HCl</a:t>
            </a:r>
            <a:endParaRPr 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4800" y="3124200"/>
            <a:ext cx="2362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bg1"/>
                </a:solidFill>
                <a:latin typeface="+mj-lt"/>
              </a:rPr>
              <a:t>a. Viết PTHH</a:t>
            </a:r>
            <a:endParaRPr lang="en-US" sz="2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4800" y="3531513"/>
            <a:ext cx="2362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bg1"/>
                </a:solidFill>
                <a:latin typeface="+mj-lt"/>
              </a:rPr>
              <a:t>b. V = ?</a:t>
            </a:r>
            <a:endParaRPr lang="en-US" sz="2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24400" y="2590800"/>
            <a:ext cx="4038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bg1"/>
                </a:solidFill>
                <a:latin typeface="+mj-lt"/>
              </a:rPr>
              <a:t>a. Mg + 2HCl             MgCl</a:t>
            </a:r>
            <a:r>
              <a:rPr lang="en-US" sz="2200" baseline="-25000" dirty="0" smtClean="0">
                <a:solidFill>
                  <a:schemeClr val="bg1"/>
                </a:solidFill>
                <a:latin typeface="+mj-lt"/>
              </a:rPr>
              <a:t>2 </a:t>
            </a:r>
            <a:r>
              <a:rPr lang="en-US" sz="2200" dirty="0" smtClean="0">
                <a:solidFill>
                  <a:schemeClr val="bg1"/>
                </a:solidFill>
                <a:latin typeface="+mj-lt"/>
              </a:rPr>
              <a:t> + H</a:t>
            </a:r>
            <a:r>
              <a:rPr lang="en-US" sz="2200" baseline="-25000" dirty="0" smtClean="0">
                <a:solidFill>
                  <a:schemeClr val="bg1"/>
                </a:solidFill>
                <a:latin typeface="+mj-lt"/>
              </a:rPr>
              <a:t>2</a:t>
            </a:r>
            <a:endParaRPr lang="en-US" sz="2200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6553200" y="2819400"/>
            <a:ext cx="685800" cy="158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724400" y="3200400"/>
            <a:ext cx="3429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bg1"/>
                </a:solidFill>
                <a:latin typeface="+mj-lt"/>
              </a:rPr>
              <a:t>b. n</a:t>
            </a:r>
            <a:r>
              <a:rPr lang="en-US" sz="2200" baseline="-25000" dirty="0" smtClean="0">
                <a:solidFill>
                  <a:schemeClr val="bg1"/>
                </a:solidFill>
                <a:latin typeface="+mj-lt"/>
              </a:rPr>
              <a:t>Mg </a:t>
            </a:r>
            <a:r>
              <a:rPr lang="en-US" sz="2200" dirty="0" smtClean="0">
                <a:solidFill>
                  <a:schemeClr val="bg1"/>
                </a:solidFill>
                <a:latin typeface="+mj-lt"/>
              </a:rPr>
              <a:t> =         = 0,25 mol </a:t>
            </a:r>
            <a:endParaRPr lang="en-US" sz="2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867400" y="2967335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+mj-lt"/>
              </a:rPr>
              <a:t>6</a:t>
            </a:r>
            <a:endParaRPr 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867400" y="3424535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+mj-lt"/>
              </a:rPr>
              <a:t>24</a:t>
            </a:r>
            <a:endParaRPr lang="en-US" sz="2400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5867400" y="3429000"/>
            <a:ext cx="457200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343400" y="3836313"/>
            <a:ext cx="434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bg1"/>
                </a:solidFill>
                <a:latin typeface="+mj-lt"/>
              </a:rPr>
              <a:t> Mg     + 2HCl             MgCl</a:t>
            </a:r>
            <a:r>
              <a:rPr lang="en-US" sz="2200" baseline="-25000" dirty="0" smtClean="0">
                <a:solidFill>
                  <a:schemeClr val="bg1"/>
                </a:solidFill>
                <a:latin typeface="+mj-lt"/>
              </a:rPr>
              <a:t>2 </a:t>
            </a:r>
            <a:r>
              <a:rPr lang="en-US" sz="2200" dirty="0" smtClean="0">
                <a:solidFill>
                  <a:schemeClr val="bg1"/>
                </a:solidFill>
                <a:latin typeface="+mj-lt"/>
              </a:rPr>
              <a:t> + H</a:t>
            </a:r>
            <a:r>
              <a:rPr lang="en-US" sz="2200" baseline="-25000" dirty="0" smtClean="0">
                <a:solidFill>
                  <a:schemeClr val="bg1"/>
                </a:solidFill>
                <a:latin typeface="+mj-lt"/>
              </a:rPr>
              <a:t>2</a:t>
            </a:r>
          </a:p>
          <a:p>
            <a:r>
              <a:rPr lang="en-US" sz="2200" baseline="-250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200" dirty="0" smtClean="0">
                <a:solidFill>
                  <a:schemeClr val="bg1"/>
                </a:solidFill>
                <a:latin typeface="+mj-lt"/>
              </a:rPr>
              <a:t> 1 mol			           1mol</a:t>
            </a:r>
            <a:endParaRPr lang="en-US" sz="2200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6172200" y="4064913"/>
            <a:ext cx="685800" cy="158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419600" y="4572000"/>
            <a:ext cx="12779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+mj-lt"/>
              </a:rPr>
              <a:t>0,25 mol</a:t>
            </a:r>
            <a:endParaRPr 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866086" y="4572000"/>
            <a:ext cx="12779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  <a:latin typeface="+mj-lt"/>
              </a:rPr>
              <a:t>0,25 mol</a:t>
            </a:r>
            <a:endParaRPr lang="en-US" sz="2400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894286" y="5177135"/>
            <a:ext cx="34363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Symbol" pitchFamily="18" charset="2"/>
              <a:buChar char="Þ"/>
            </a:pPr>
            <a:r>
              <a:rPr lang="en-US" sz="2400" dirty="0" smtClean="0">
                <a:solidFill>
                  <a:schemeClr val="bg1"/>
                </a:solidFill>
                <a:latin typeface="+mj-lt"/>
              </a:rPr>
              <a:t>V  = n. 22,4 = 0,25.22,4</a:t>
            </a:r>
          </a:p>
          <a:p>
            <a:pPr>
              <a:buFont typeface="Symbol" pitchFamily="18" charset="2"/>
              <a:buChar char="Þ"/>
            </a:pPr>
            <a:r>
              <a:rPr lang="en-US" sz="2400" dirty="0" smtClean="0">
                <a:solidFill>
                  <a:schemeClr val="bg1"/>
                </a:solidFill>
                <a:latin typeface="+mj-lt"/>
              </a:rPr>
              <a:t>V = 5,6 lít</a:t>
            </a:r>
            <a:endParaRPr lang="en-US" sz="2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82929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4" grpId="0"/>
      <p:bldP spid="15" grpId="0"/>
      <p:bldP spid="16" grpId="0"/>
      <p:bldP spid="17" grpId="0"/>
      <p:bldP spid="20" grpId="0"/>
      <p:bldP spid="21" grpId="0"/>
      <p:bldP spid="22" grpId="0"/>
      <p:bldP spid="25" grpId="0"/>
      <p:bldP spid="27" grpId="0"/>
      <p:bldP spid="28" grpId="0"/>
      <p:bldP spid="2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2" descr="C:\Users\HueCd.Com\Desktop\loz138925046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2133600" y="304800"/>
            <a:ext cx="7391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FFFF00"/>
                </a:solidFill>
                <a:latin typeface="+mj-lt"/>
                <a:cs typeface="Arial" pitchFamily="34" charset="0"/>
              </a:rPr>
              <a:t>HƯỚNG DẪN </a:t>
            </a:r>
            <a:r>
              <a:rPr lang="en-US" altLang="en-US" sz="3200" b="1" dirty="0" smtClean="0">
                <a:solidFill>
                  <a:srgbClr val="FFFF00"/>
                </a:solidFill>
                <a:latin typeface="+mj-lt"/>
                <a:cs typeface="Arial" pitchFamily="34" charset="0"/>
              </a:rPr>
              <a:t>TỰ HỌC:</a:t>
            </a:r>
            <a:endParaRPr lang="en-US" altLang="en-US" sz="4000" b="1" dirty="0">
              <a:solidFill>
                <a:srgbClr val="FFFF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76200" y="1600200"/>
            <a:ext cx="91440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09600" indent="-609600"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altLang="en-US" sz="24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+ Nắm vững</a:t>
            </a:r>
            <a:endParaRPr lang="en-US" altLang="en-US" sz="2400" dirty="0">
              <a:solidFill>
                <a:schemeClr val="bg1"/>
              </a:solidFill>
              <a:latin typeface="+mj-lt"/>
              <a:cs typeface="Arial" pitchFamily="34" charset="0"/>
            </a:endParaRPr>
          </a:p>
          <a:p>
            <a:pPr marL="609600" indent="-609600"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altLang="en-US" sz="2400" dirty="0">
                <a:solidFill>
                  <a:schemeClr val="bg1"/>
                </a:solidFill>
                <a:latin typeface="+mj-lt"/>
                <a:cs typeface="Arial" pitchFamily="34" charset="0"/>
              </a:rPr>
              <a:t>-  Nguyên liệu và cách điều chế hiđro trong phòng thí nghiệm.</a:t>
            </a:r>
          </a:p>
          <a:p>
            <a:pPr marL="609600" indent="-609600" eaLnBrk="1" hangingPunct="1">
              <a:spcBef>
                <a:spcPct val="50000"/>
              </a:spcBef>
              <a:buFontTx/>
              <a:buChar char="-"/>
            </a:pPr>
            <a:r>
              <a:rPr lang="en-US" altLang="en-US" sz="24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Định </a:t>
            </a:r>
            <a:r>
              <a:rPr lang="en-US" altLang="en-US" sz="2400" dirty="0">
                <a:solidFill>
                  <a:schemeClr val="bg1"/>
                </a:solidFill>
                <a:latin typeface="+mj-lt"/>
                <a:cs typeface="Arial" pitchFamily="34" charset="0"/>
              </a:rPr>
              <a:t>nghĩa phản ứng thế, phân biệt với phản ứng hóa hợp </a:t>
            </a:r>
            <a:endParaRPr lang="en-US" altLang="en-US" sz="2400" dirty="0" smtClean="0">
              <a:solidFill>
                <a:schemeClr val="bg1"/>
              </a:solidFill>
              <a:latin typeface="+mj-lt"/>
              <a:cs typeface="Arial" pitchFamily="34" charset="0"/>
            </a:endParaRPr>
          </a:p>
          <a:p>
            <a:pPr marL="609600" indent="-609600" eaLnBrk="1" hangingPunct="1">
              <a:spcBef>
                <a:spcPct val="50000"/>
              </a:spcBef>
            </a:pPr>
            <a:r>
              <a:rPr lang="en-US" altLang="en-US" sz="24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và </a:t>
            </a:r>
            <a:r>
              <a:rPr lang="en-US" altLang="en-US" sz="2400" dirty="0">
                <a:solidFill>
                  <a:schemeClr val="bg1"/>
                </a:solidFill>
                <a:latin typeface="+mj-lt"/>
                <a:cs typeface="Arial" pitchFamily="34" charset="0"/>
              </a:rPr>
              <a:t>phản ứng phân hủy.</a:t>
            </a:r>
          </a:p>
          <a:p>
            <a:pPr marL="609600" indent="-609600"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altLang="en-US" sz="2400" dirty="0">
                <a:solidFill>
                  <a:schemeClr val="bg1"/>
                </a:solidFill>
                <a:latin typeface="+mj-lt"/>
                <a:cs typeface="Arial" pitchFamily="34" charset="0"/>
              </a:rPr>
              <a:t>+ Làm bài tập 1, 2, 3, 5 SGK tr</a:t>
            </a:r>
            <a:r>
              <a:rPr lang="vi-VN" altLang="en-US" sz="2400" dirty="0">
                <a:solidFill>
                  <a:schemeClr val="bg1"/>
                </a:solidFill>
                <a:latin typeface="+mj-lt"/>
                <a:cs typeface="Arial" pitchFamily="34" charset="0"/>
              </a:rPr>
              <a:t>ang</a:t>
            </a:r>
            <a:r>
              <a:rPr lang="en-US" altLang="en-US" sz="2400" dirty="0">
                <a:solidFill>
                  <a:schemeClr val="bg1"/>
                </a:solidFill>
                <a:latin typeface="+mj-lt"/>
                <a:cs typeface="Arial" pitchFamily="34" charset="0"/>
              </a:rPr>
              <a:t> 54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28600" y="4672013"/>
            <a:ext cx="9144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09600" indent="-609600"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sz="2400" dirty="0">
                <a:solidFill>
                  <a:schemeClr val="bg1"/>
                </a:solidFill>
                <a:latin typeface="+mj-lt"/>
                <a:cs typeface="Arial" pitchFamily="34" charset="0"/>
              </a:rPr>
              <a:t>Chuẩn bị bài 34: Bài luyện tập 6.</a:t>
            </a:r>
          </a:p>
          <a:p>
            <a:pPr marL="609600" indent="-609600"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sz="2400" dirty="0">
                <a:solidFill>
                  <a:schemeClr val="bg1"/>
                </a:solidFill>
                <a:latin typeface="+mj-lt"/>
                <a:cs typeface="Arial" pitchFamily="34" charset="0"/>
              </a:rPr>
              <a:t>+ Ôn lại kiến thức cần nhớ (SGK trang 118) và soạn bài tập.</a:t>
            </a:r>
          </a:p>
          <a:p>
            <a:pPr marL="609600" indent="-609600"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sz="2400" dirty="0">
                <a:solidFill>
                  <a:schemeClr val="bg1"/>
                </a:solidFill>
                <a:latin typeface="+mj-lt"/>
                <a:cs typeface="Arial" pitchFamily="34" charset="0"/>
              </a:rPr>
              <a:t>+ Dạng bài tập tính theo PTHH</a:t>
            </a:r>
            <a:r>
              <a:rPr lang="en-US" sz="24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.</a:t>
            </a:r>
            <a:endParaRPr lang="en-US" sz="2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304800" y="990600"/>
            <a:ext cx="4953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lang="vi-VN" altLang="en-US" sz="2800" dirty="0">
                <a:solidFill>
                  <a:srgbClr val="FFFF00"/>
                </a:solidFill>
                <a:latin typeface="+mj-lt"/>
                <a:cs typeface="Arial" pitchFamily="34" charset="0"/>
              </a:rPr>
              <a:t>- </a:t>
            </a:r>
            <a:r>
              <a:rPr lang="en-US" altLang="en-US" sz="2800" dirty="0">
                <a:solidFill>
                  <a:srgbClr val="FFFF00"/>
                </a:solidFill>
                <a:latin typeface="+mj-lt"/>
                <a:cs typeface="Arial" pitchFamily="34" charset="0"/>
              </a:rPr>
              <a:t>Đối với bài học </a:t>
            </a:r>
            <a:r>
              <a:rPr lang="vi-VN" altLang="en-US" sz="2800" dirty="0">
                <a:solidFill>
                  <a:srgbClr val="FFFF00"/>
                </a:solidFill>
                <a:latin typeface="+mj-lt"/>
                <a:cs typeface="Arial" pitchFamily="34" charset="0"/>
              </a:rPr>
              <a:t>ở</a:t>
            </a:r>
            <a:r>
              <a:rPr lang="en-US" altLang="en-US" sz="2800" dirty="0">
                <a:solidFill>
                  <a:srgbClr val="FFFF00"/>
                </a:solidFill>
                <a:latin typeface="+mj-lt"/>
                <a:cs typeface="Arial" pitchFamily="34" charset="0"/>
              </a:rPr>
              <a:t> tiết học này:</a:t>
            </a: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228600" y="4191000"/>
            <a:ext cx="4953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lang="vi-VN" altLang="en-US" sz="2800" dirty="0">
                <a:solidFill>
                  <a:srgbClr val="FFFF00"/>
                </a:solidFill>
                <a:latin typeface="+mj-lt"/>
                <a:cs typeface="Arial" pitchFamily="34" charset="0"/>
              </a:rPr>
              <a:t>- </a:t>
            </a:r>
            <a:r>
              <a:rPr lang="en-US" altLang="en-US" sz="2800" dirty="0">
                <a:solidFill>
                  <a:srgbClr val="FFFF00"/>
                </a:solidFill>
                <a:latin typeface="+mj-lt"/>
                <a:cs typeface="Arial" pitchFamily="34" charset="0"/>
              </a:rPr>
              <a:t>Đối với bài học </a:t>
            </a:r>
            <a:r>
              <a:rPr lang="vi-VN" altLang="en-US" sz="2800" dirty="0">
                <a:solidFill>
                  <a:srgbClr val="FFFF00"/>
                </a:solidFill>
                <a:latin typeface="+mj-lt"/>
                <a:cs typeface="Arial" pitchFamily="34" charset="0"/>
              </a:rPr>
              <a:t>ở</a:t>
            </a:r>
            <a:r>
              <a:rPr lang="en-US" altLang="en-US" sz="2800" dirty="0">
                <a:solidFill>
                  <a:srgbClr val="FFFF00"/>
                </a:solidFill>
                <a:latin typeface="+mj-lt"/>
                <a:cs typeface="Arial" pitchFamily="34" charset="0"/>
              </a:rPr>
              <a:t> tiết học </a:t>
            </a:r>
            <a:r>
              <a:rPr lang="vi-VN" altLang="en-US" sz="2800" dirty="0">
                <a:solidFill>
                  <a:srgbClr val="FFFF00"/>
                </a:solidFill>
                <a:latin typeface="+mj-lt"/>
                <a:cs typeface="Arial" pitchFamily="34" charset="0"/>
              </a:rPr>
              <a:t>tiếp theo:</a:t>
            </a:r>
            <a:endParaRPr lang="en-US" altLang="en-US" sz="2800" dirty="0">
              <a:solidFill>
                <a:srgbClr val="FFFF00"/>
              </a:solidFill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  <p:bldP spid="7" grpId="0" autoUpdateAnimBg="0"/>
      <p:bldP spid="8" grpId="0" autoUpdateAnimBg="0"/>
      <p:bldP spid="9" grpId="0" autoUpdateAnimBg="0"/>
      <p:bldP spid="10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981200"/>
            <a:ext cx="914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33: ĐIỀU CHẾ HIĐRO.</a:t>
            </a:r>
          </a:p>
          <a:p>
            <a:pPr algn="ctr"/>
            <a:r>
              <a:rPr lang="en-US" sz="5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PHẢN ỨNG THẾ</a:t>
            </a:r>
            <a:endParaRPr lang="en-US" sz="5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HueCd.Com\Desktop\loz138925046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itle 7"/>
          <p:cNvSpPr txBox="1">
            <a:spLocks/>
          </p:cNvSpPr>
          <p:nvPr/>
        </p:nvSpPr>
        <p:spPr bwMode="auto">
          <a:xfrm>
            <a:off x="457200" y="343149"/>
            <a:ext cx="82296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sng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  <a:latin typeface="+mn-lt"/>
                <a:ea typeface="+mj-ea"/>
                <a:cs typeface="Times New Roman" pitchFamily="18" charset="0"/>
              </a:rPr>
              <a:t>MỤC TIÊU BÀI HỌC</a:t>
            </a:r>
            <a:endParaRPr kumimoji="0" lang="en-US" sz="4400" b="1" i="0" u="sng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j-ea"/>
              <a:cs typeface="Times New Roman" pitchFamily="18" charset="0"/>
            </a:endParaRPr>
          </a:p>
        </p:txBody>
      </p:sp>
      <p:sp>
        <p:nvSpPr>
          <p:cNvPr id="7" name="Rectangle 19"/>
          <p:cNvSpPr/>
          <p:nvPr/>
        </p:nvSpPr>
        <p:spPr>
          <a:xfrm rot="21420000">
            <a:off x="480466" y="1833378"/>
            <a:ext cx="1127826" cy="963643"/>
          </a:xfrm>
          <a:custGeom>
            <a:avLst/>
            <a:gdLst>
              <a:gd name="connsiteX0" fmla="*/ 0 w 1339596"/>
              <a:gd name="connsiteY0" fmla="*/ 0 h 1219200"/>
              <a:gd name="connsiteX1" fmla="*/ 1339596 w 1339596"/>
              <a:gd name="connsiteY1" fmla="*/ 0 h 1219200"/>
              <a:gd name="connsiteX2" fmla="*/ 1339596 w 1339596"/>
              <a:gd name="connsiteY2" fmla="*/ 1219200 h 1219200"/>
              <a:gd name="connsiteX3" fmla="*/ 0 w 1339596"/>
              <a:gd name="connsiteY3" fmla="*/ 1219200 h 1219200"/>
              <a:gd name="connsiteX4" fmla="*/ 0 w 1339596"/>
              <a:gd name="connsiteY4" fmla="*/ 0 h 1219200"/>
              <a:gd name="connsiteX0" fmla="*/ 0 w 1339596"/>
              <a:gd name="connsiteY0" fmla="*/ 11733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0 w 1339596"/>
              <a:gd name="connsiteY4" fmla="*/ 11733 h 1230933"/>
              <a:gd name="connsiteX0" fmla="*/ 55747 w 1339596"/>
              <a:gd name="connsiteY0" fmla="*/ 12706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55747 w 1339596"/>
              <a:gd name="connsiteY4" fmla="*/ 12706 h 1230933"/>
              <a:gd name="connsiteX0" fmla="*/ 28195 w 1339596"/>
              <a:gd name="connsiteY0" fmla="*/ 12225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28195 w 1339596"/>
              <a:gd name="connsiteY4" fmla="*/ 12225 h 1230933"/>
              <a:gd name="connsiteX0" fmla="*/ 28195 w 1353846"/>
              <a:gd name="connsiteY0" fmla="*/ 6385 h 1225093"/>
              <a:gd name="connsiteX1" fmla="*/ 1353846 w 1353846"/>
              <a:gd name="connsiteY1" fmla="*/ 0 h 1225093"/>
              <a:gd name="connsiteX2" fmla="*/ 1339596 w 1353846"/>
              <a:gd name="connsiteY2" fmla="*/ 1225093 h 1225093"/>
              <a:gd name="connsiteX3" fmla="*/ 0 w 1353846"/>
              <a:gd name="connsiteY3" fmla="*/ 1225093 h 1225093"/>
              <a:gd name="connsiteX4" fmla="*/ 28195 w 1353846"/>
              <a:gd name="connsiteY4" fmla="*/ 6385 h 1225093"/>
              <a:gd name="connsiteX0" fmla="*/ 20681 w 1353846"/>
              <a:gd name="connsiteY0" fmla="*/ 6253 h 1225093"/>
              <a:gd name="connsiteX1" fmla="*/ 1353846 w 1353846"/>
              <a:gd name="connsiteY1" fmla="*/ 0 h 1225093"/>
              <a:gd name="connsiteX2" fmla="*/ 1339596 w 1353846"/>
              <a:gd name="connsiteY2" fmla="*/ 1225093 h 1225093"/>
              <a:gd name="connsiteX3" fmla="*/ 0 w 1353846"/>
              <a:gd name="connsiteY3" fmla="*/ 1225093 h 1225093"/>
              <a:gd name="connsiteX4" fmla="*/ 20681 w 1353846"/>
              <a:gd name="connsiteY4" fmla="*/ 6253 h 1225093"/>
              <a:gd name="connsiteX0" fmla="*/ 20681 w 1339596"/>
              <a:gd name="connsiteY0" fmla="*/ 6603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20681 w 1339596"/>
              <a:gd name="connsiteY4" fmla="*/ 6603 h 1225443"/>
              <a:gd name="connsiteX0" fmla="*/ 33205 w 1339596"/>
              <a:gd name="connsiteY0" fmla="*/ 6822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33205 w 1339596"/>
              <a:gd name="connsiteY4" fmla="*/ 6822 h 1225443"/>
              <a:gd name="connsiteX0" fmla="*/ 13167 w 1339596"/>
              <a:gd name="connsiteY0" fmla="*/ 6472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13167 w 1339596"/>
              <a:gd name="connsiteY4" fmla="*/ 6472 h 1225443"/>
              <a:gd name="connsiteX0" fmla="*/ 13167 w 1333884"/>
              <a:gd name="connsiteY0" fmla="*/ 6472 h 1225443"/>
              <a:gd name="connsiteX1" fmla="*/ 1333808 w 1333884"/>
              <a:gd name="connsiteY1" fmla="*/ 0 h 1225443"/>
              <a:gd name="connsiteX2" fmla="*/ 1302330 w 1333884"/>
              <a:gd name="connsiteY2" fmla="*/ 1207253 h 1225443"/>
              <a:gd name="connsiteX3" fmla="*/ 0 w 1333884"/>
              <a:gd name="connsiteY3" fmla="*/ 1225443 h 1225443"/>
              <a:gd name="connsiteX4" fmla="*/ 13167 w 1333884"/>
              <a:gd name="connsiteY4" fmla="*/ 6472 h 1225443"/>
              <a:gd name="connsiteX0" fmla="*/ 13167 w 1334211"/>
              <a:gd name="connsiteY0" fmla="*/ 6472 h 1232826"/>
              <a:gd name="connsiteX1" fmla="*/ 1333808 w 1334211"/>
              <a:gd name="connsiteY1" fmla="*/ 0 h 1232826"/>
              <a:gd name="connsiteX2" fmla="*/ 1331950 w 1334211"/>
              <a:gd name="connsiteY2" fmla="*/ 1232826 h 1232826"/>
              <a:gd name="connsiteX3" fmla="*/ 0 w 1334211"/>
              <a:gd name="connsiteY3" fmla="*/ 1225443 h 1232826"/>
              <a:gd name="connsiteX4" fmla="*/ 13167 w 1334211"/>
              <a:gd name="connsiteY4" fmla="*/ 6472 h 1232826"/>
              <a:gd name="connsiteX0" fmla="*/ 13167 w 1333952"/>
              <a:gd name="connsiteY0" fmla="*/ 6472 h 1225443"/>
              <a:gd name="connsiteX1" fmla="*/ 1333808 w 1333952"/>
              <a:gd name="connsiteY1" fmla="*/ 0 h 1225443"/>
              <a:gd name="connsiteX2" fmla="*/ 1319601 w 1333952"/>
              <a:gd name="connsiteY2" fmla="*/ 1222588 h 1225443"/>
              <a:gd name="connsiteX3" fmla="*/ 0 w 1333952"/>
              <a:gd name="connsiteY3" fmla="*/ 1225443 h 1225443"/>
              <a:gd name="connsiteX4" fmla="*/ 13167 w 1333952"/>
              <a:gd name="connsiteY4" fmla="*/ 6472 h 1225443"/>
              <a:gd name="connsiteX0" fmla="*/ 30785 w 1333952"/>
              <a:gd name="connsiteY0" fmla="*/ 0 h 1235984"/>
              <a:gd name="connsiteX1" fmla="*/ 1333808 w 1333952"/>
              <a:gd name="connsiteY1" fmla="*/ 10541 h 1235984"/>
              <a:gd name="connsiteX2" fmla="*/ 1319601 w 1333952"/>
              <a:gd name="connsiteY2" fmla="*/ 1233129 h 1235984"/>
              <a:gd name="connsiteX3" fmla="*/ 0 w 1333952"/>
              <a:gd name="connsiteY3" fmla="*/ 1235984 h 1235984"/>
              <a:gd name="connsiteX4" fmla="*/ 30785 w 1333952"/>
              <a:gd name="connsiteY4" fmla="*/ 0 h 1235984"/>
              <a:gd name="connsiteX0" fmla="*/ 30785 w 1319601"/>
              <a:gd name="connsiteY0" fmla="*/ 0 h 1235984"/>
              <a:gd name="connsiteX1" fmla="*/ 1312848 w 1319601"/>
              <a:gd name="connsiteY1" fmla="*/ 20567 h 1235984"/>
              <a:gd name="connsiteX2" fmla="*/ 1319601 w 1319601"/>
              <a:gd name="connsiteY2" fmla="*/ 1233129 h 1235984"/>
              <a:gd name="connsiteX3" fmla="*/ 0 w 1319601"/>
              <a:gd name="connsiteY3" fmla="*/ 1235984 h 1235984"/>
              <a:gd name="connsiteX4" fmla="*/ 30785 w 1319601"/>
              <a:gd name="connsiteY4" fmla="*/ 0 h 1235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9601" h="1235984">
                <a:moveTo>
                  <a:pt x="30785" y="0"/>
                </a:moveTo>
                <a:lnTo>
                  <a:pt x="1312848" y="20567"/>
                </a:lnTo>
                <a:cubicBezTo>
                  <a:pt x="1314777" y="429048"/>
                  <a:pt x="1317672" y="824648"/>
                  <a:pt x="1319601" y="1233129"/>
                </a:cubicBezTo>
                <a:lnTo>
                  <a:pt x="0" y="1235984"/>
                </a:lnTo>
                <a:lnTo>
                  <a:pt x="30785" y="0"/>
                </a:lnTo>
                <a:close/>
              </a:path>
            </a:pathLst>
          </a:custGeom>
          <a:gradFill flip="none" rotWithShape="1">
            <a:gsLst>
              <a:gs pos="21000">
                <a:srgbClr val="FEF99C"/>
              </a:gs>
              <a:gs pos="0">
                <a:srgbClr val="F6E7A6"/>
              </a:gs>
              <a:gs pos="100000">
                <a:srgbClr val="FEF99C"/>
              </a:gs>
            </a:gsLst>
            <a:lin ang="5400000" scaled="1"/>
            <a:tileRect/>
          </a:gradFill>
          <a:ln>
            <a:noFill/>
          </a:ln>
          <a:effectLst>
            <a:outerShdw blurRad="317500" dist="38100" dir="8100000" sx="101000" sy="101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anchor="ctr"/>
          <a:lstStyle/>
          <a:p>
            <a:pPr algn="ctr">
              <a:defRPr/>
            </a:pPr>
            <a:r>
              <a:rPr lang="en-US" sz="6600" b="1" dirty="0">
                <a:solidFill>
                  <a:schemeClr val="bg1">
                    <a:lumMod val="75000"/>
                  </a:schemeClr>
                </a:solidFill>
                <a:latin typeface="Bradley Hand ITC" pitchFamily="66" charset="0"/>
                <a:cs typeface="Arial" pitchFamily="34" charset="0"/>
              </a:rPr>
              <a:t>1</a:t>
            </a:r>
          </a:p>
        </p:txBody>
      </p:sp>
      <p:sp>
        <p:nvSpPr>
          <p:cNvPr id="8" name="Title 7"/>
          <p:cNvSpPr txBox="1">
            <a:spLocks/>
          </p:cNvSpPr>
          <p:nvPr/>
        </p:nvSpPr>
        <p:spPr>
          <a:xfrm>
            <a:off x="1595950" y="3657926"/>
            <a:ext cx="7408855" cy="1323439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4000" b="1" dirty="0" smtClean="0">
                <a:latin typeface="+mn-lt"/>
              </a:rPr>
              <a:t>Kĩ năng phân biệt phản ứng thế với các phản ứng đã học.</a:t>
            </a:r>
          </a:p>
        </p:txBody>
      </p:sp>
      <p:sp>
        <p:nvSpPr>
          <p:cNvPr id="9" name="Rectangle 19"/>
          <p:cNvSpPr/>
          <p:nvPr/>
        </p:nvSpPr>
        <p:spPr>
          <a:xfrm rot="286156">
            <a:off x="458999" y="3774977"/>
            <a:ext cx="1032587" cy="1010259"/>
          </a:xfrm>
          <a:custGeom>
            <a:avLst/>
            <a:gdLst>
              <a:gd name="connsiteX0" fmla="*/ 0 w 1339596"/>
              <a:gd name="connsiteY0" fmla="*/ 0 h 1219200"/>
              <a:gd name="connsiteX1" fmla="*/ 1339596 w 1339596"/>
              <a:gd name="connsiteY1" fmla="*/ 0 h 1219200"/>
              <a:gd name="connsiteX2" fmla="*/ 1339596 w 1339596"/>
              <a:gd name="connsiteY2" fmla="*/ 1219200 h 1219200"/>
              <a:gd name="connsiteX3" fmla="*/ 0 w 1339596"/>
              <a:gd name="connsiteY3" fmla="*/ 1219200 h 1219200"/>
              <a:gd name="connsiteX4" fmla="*/ 0 w 1339596"/>
              <a:gd name="connsiteY4" fmla="*/ 0 h 1219200"/>
              <a:gd name="connsiteX0" fmla="*/ 0 w 1339596"/>
              <a:gd name="connsiteY0" fmla="*/ 11733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0 w 1339596"/>
              <a:gd name="connsiteY4" fmla="*/ 11733 h 1230933"/>
              <a:gd name="connsiteX0" fmla="*/ 55747 w 1339596"/>
              <a:gd name="connsiteY0" fmla="*/ 12706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55747 w 1339596"/>
              <a:gd name="connsiteY4" fmla="*/ 12706 h 1230933"/>
              <a:gd name="connsiteX0" fmla="*/ 28195 w 1339596"/>
              <a:gd name="connsiteY0" fmla="*/ 12225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28195 w 1339596"/>
              <a:gd name="connsiteY4" fmla="*/ 12225 h 1230933"/>
              <a:gd name="connsiteX0" fmla="*/ 28195 w 1353846"/>
              <a:gd name="connsiteY0" fmla="*/ 6385 h 1225093"/>
              <a:gd name="connsiteX1" fmla="*/ 1353846 w 1353846"/>
              <a:gd name="connsiteY1" fmla="*/ 0 h 1225093"/>
              <a:gd name="connsiteX2" fmla="*/ 1339596 w 1353846"/>
              <a:gd name="connsiteY2" fmla="*/ 1225093 h 1225093"/>
              <a:gd name="connsiteX3" fmla="*/ 0 w 1353846"/>
              <a:gd name="connsiteY3" fmla="*/ 1225093 h 1225093"/>
              <a:gd name="connsiteX4" fmla="*/ 28195 w 1353846"/>
              <a:gd name="connsiteY4" fmla="*/ 6385 h 1225093"/>
              <a:gd name="connsiteX0" fmla="*/ 20681 w 1353846"/>
              <a:gd name="connsiteY0" fmla="*/ 6253 h 1225093"/>
              <a:gd name="connsiteX1" fmla="*/ 1353846 w 1353846"/>
              <a:gd name="connsiteY1" fmla="*/ 0 h 1225093"/>
              <a:gd name="connsiteX2" fmla="*/ 1339596 w 1353846"/>
              <a:gd name="connsiteY2" fmla="*/ 1225093 h 1225093"/>
              <a:gd name="connsiteX3" fmla="*/ 0 w 1353846"/>
              <a:gd name="connsiteY3" fmla="*/ 1225093 h 1225093"/>
              <a:gd name="connsiteX4" fmla="*/ 20681 w 1353846"/>
              <a:gd name="connsiteY4" fmla="*/ 6253 h 1225093"/>
              <a:gd name="connsiteX0" fmla="*/ 20681 w 1339596"/>
              <a:gd name="connsiteY0" fmla="*/ 6603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20681 w 1339596"/>
              <a:gd name="connsiteY4" fmla="*/ 6603 h 1225443"/>
              <a:gd name="connsiteX0" fmla="*/ 33205 w 1339596"/>
              <a:gd name="connsiteY0" fmla="*/ 6822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33205 w 1339596"/>
              <a:gd name="connsiteY4" fmla="*/ 6822 h 1225443"/>
              <a:gd name="connsiteX0" fmla="*/ 13167 w 1339596"/>
              <a:gd name="connsiteY0" fmla="*/ 6472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13167 w 1339596"/>
              <a:gd name="connsiteY4" fmla="*/ 6472 h 1225443"/>
              <a:gd name="connsiteX0" fmla="*/ 13167 w 1333884"/>
              <a:gd name="connsiteY0" fmla="*/ 6472 h 1225443"/>
              <a:gd name="connsiteX1" fmla="*/ 1333808 w 1333884"/>
              <a:gd name="connsiteY1" fmla="*/ 0 h 1225443"/>
              <a:gd name="connsiteX2" fmla="*/ 1302330 w 1333884"/>
              <a:gd name="connsiteY2" fmla="*/ 1207253 h 1225443"/>
              <a:gd name="connsiteX3" fmla="*/ 0 w 1333884"/>
              <a:gd name="connsiteY3" fmla="*/ 1225443 h 1225443"/>
              <a:gd name="connsiteX4" fmla="*/ 13167 w 1333884"/>
              <a:gd name="connsiteY4" fmla="*/ 6472 h 1225443"/>
              <a:gd name="connsiteX0" fmla="*/ 13167 w 1334211"/>
              <a:gd name="connsiteY0" fmla="*/ 6472 h 1232826"/>
              <a:gd name="connsiteX1" fmla="*/ 1333808 w 1334211"/>
              <a:gd name="connsiteY1" fmla="*/ 0 h 1232826"/>
              <a:gd name="connsiteX2" fmla="*/ 1331950 w 1334211"/>
              <a:gd name="connsiteY2" fmla="*/ 1232826 h 1232826"/>
              <a:gd name="connsiteX3" fmla="*/ 0 w 1334211"/>
              <a:gd name="connsiteY3" fmla="*/ 1225443 h 1232826"/>
              <a:gd name="connsiteX4" fmla="*/ 13167 w 1334211"/>
              <a:gd name="connsiteY4" fmla="*/ 6472 h 1232826"/>
              <a:gd name="connsiteX0" fmla="*/ 13167 w 1333952"/>
              <a:gd name="connsiteY0" fmla="*/ 6472 h 1225443"/>
              <a:gd name="connsiteX1" fmla="*/ 1333808 w 1333952"/>
              <a:gd name="connsiteY1" fmla="*/ 0 h 1225443"/>
              <a:gd name="connsiteX2" fmla="*/ 1319601 w 1333952"/>
              <a:gd name="connsiteY2" fmla="*/ 1222588 h 1225443"/>
              <a:gd name="connsiteX3" fmla="*/ 0 w 1333952"/>
              <a:gd name="connsiteY3" fmla="*/ 1225443 h 1225443"/>
              <a:gd name="connsiteX4" fmla="*/ 13167 w 1333952"/>
              <a:gd name="connsiteY4" fmla="*/ 6472 h 1225443"/>
              <a:gd name="connsiteX0" fmla="*/ 30785 w 1333952"/>
              <a:gd name="connsiteY0" fmla="*/ 0 h 1235984"/>
              <a:gd name="connsiteX1" fmla="*/ 1333808 w 1333952"/>
              <a:gd name="connsiteY1" fmla="*/ 10541 h 1235984"/>
              <a:gd name="connsiteX2" fmla="*/ 1319601 w 1333952"/>
              <a:gd name="connsiteY2" fmla="*/ 1233129 h 1235984"/>
              <a:gd name="connsiteX3" fmla="*/ 0 w 1333952"/>
              <a:gd name="connsiteY3" fmla="*/ 1235984 h 1235984"/>
              <a:gd name="connsiteX4" fmla="*/ 30785 w 1333952"/>
              <a:gd name="connsiteY4" fmla="*/ 0 h 1235984"/>
              <a:gd name="connsiteX0" fmla="*/ 30785 w 1319601"/>
              <a:gd name="connsiteY0" fmla="*/ 0 h 1235984"/>
              <a:gd name="connsiteX1" fmla="*/ 1312848 w 1319601"/>
              <a:gd name="connsiteY1" fmla="*/ 20567 h 1235984"/>
              <a:gd name="connsiteX2" fmla="*/ 1319601 w 1319601"/>
              <a:gd name="connsiteY2" fmla="*/ 1233129 h 1235984"/>
              <a:gd name="connsiteX3" fmla="*/ 0 w 1319601"/>
              <a:gd name="connsiteY3" fmla="*/ 1235984 h 1235984"/>
              <a:gd name="connsiteX4" fmla="*/ 30785 w 1319601"/>
              <a:gd name="connsiteY4" fmla="*/ 0 h 1235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9601" h="1235984">
                <a:moveTo>
                  <a:pt x="30785" y="0"/>
                </a:moveTo>
                <a:lnTo>
                  <a:pt x="1312848" y="20567"/>
                </a:lnTo>
                <a:cubicBezTo>
                  <a:pt x="1314777" y="429048"/>
                  <a:pt x="1317672" y="824648"/>
                  <a:pt x="1319601" y="1233129"/>
                </a:cubicBezTo>
                <a:lnTo>
                  <a:pt x="0" y="1235984"/>
                </a:lnTo>
                <a:lnTo>
                  <a:pt x="30785" y="0"/>
                </a:lnTo>
                <a:close/>
              </a:path>
            </a:pathLst>
          </a:custGeom>
          <a:solidFill>
            <a:srgbClr val="DB6AEA"/>
          </a:solidFill>
          <a:ln>
            <a:noFill/>
          </a:ln>
          <a:effectLst>
            <a:outerShdw blurRad="317500" dist="38100" dir="8100000" sx="101000" sy="101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anchor="ctr"/>
          <a:lstStyle/>
          <a:p>
            <a:pPr algn="ctr">
              <a:defRPr/>
            </a:pPr>
            <a:r>
              <a:rPr lang="en-US" sz="6600" b="1" dirty="0">
                <a:solidFill>
                  <a:schemeClr val="tx1"/>
                </a:solidFill>
                <a:latin typeface="Bradley Hand ITC" pitchFamily="66" charset="0"/>
                <a:cs typeface="Arial" pitchFamily="34" charset="0"/>
              </a:rPr>
              <a:t>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95950" y="1679139"/>
            <a:ext cx="74088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Hiểu được phương pháp điều chế Hiđro trong phòng thí nghiệm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151062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HueCd.Com\Desktop\loz138925046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7415" name="Hộp_Văn_Bản 25"/>
          <p:cNvSpPr txBox="1">
            <a:spLocks noChangeArrowheads="1"/>
          </p:cNvSpPr>
          <p:nvPr/>
        </p:nvSpPr>
        <p:spPr bwMode="auto">
          <a:xfrm>
            <a:off x="1721029" y="381000"/>
            <a:ext cx="563647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b. CÁC 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BƯỚC LÀM THÍ </a:t>
            </a:r>
            <a:r>
              <a:rPr lang="en-US" sz="28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NGHIỆM </a:t>
            </a:r>
            <a:endParaRPr lang="en-US" sz="2800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2065" y="899041"/>
            <a:ext cx="9122979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B1: Cho 2-3 ml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dd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axitclohiđrit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vào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ống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nghiệm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chứa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 2-3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hạt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kẽm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endParaRPr lang="en-US" sz="2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B2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Đậy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ống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nghiệm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bằng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nút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cao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su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ống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dẫn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khí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xuyên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 qua (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chờ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khoảng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 1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phút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)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đưa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que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đóm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tàn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đỏ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vào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ống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dẫn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khí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nhận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xét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B4: 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Cho que đóm còn 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tàn đỏ 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vào đầu ống 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dẫn 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/>
            <a:endParaRPr 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B5: 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Cho que đóm 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đang cháy 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vào đầu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ống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dẫn 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/>
            <a:endParaRPr 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B6: 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Nhỏ dung dịch lên mặt kính đồng 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hồ và cô cạn.</a:t>
            </a:r>
            <a:endParaRPr 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Isosceles Triangle 5">
            <a:hlinkClick r:id="rId3" action="ppaction://hlinkfile"/>
          </p:cNvPr>
          <p:cNvSpPr/>
          <p:nvPr/>
        </p:nvSpPr>
        <p:spPr bwMode="auto">
          <a:xfrm>
            <a:off x="7924800" y="5715000"/>
            <a:ext cx="1060704" cy="914400"/>
          </a:xfrm>
          <a:prstGeom prst="triangle">
            <a:avLst/>
          </a:prstGeom>
          <a:solidFill>
            <a:srgbClr val="00B050"/>
          </a:solidFill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1163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AutoShape 2"/>
          <p:cNvSpPr>
            <a:spLocks noChangeArrowheads="1"/>
          </p:cNvSpPr>
          <p:nvPr/>
        </p:nvSpPr>
        <p:spPr bwMode="auto">
          <a:xfrm>
            <a:off x="685800" y="4572000"/>
            <a:ext cx="2514600" cy="838200"/>
          </a:xfrm>
          <a:prstGeom prst="parallelogram">
            <a:avLst>
              <a:gd name="adj" fmla="val 75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vi-VN" sz="2400" smtClean="0">
              <a:solidFill>
                <a:srgbClr val="CCCCFF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111619" name="Group 3"/>
          <p:cNvGrpSpPr>
            <a:grpSpLocks/>
          </p:cNvGrpSpPr>
          <p:nvPr/>
        </p:nvGrpSpPr>
        <p:grpSpPr bwMode="auto">
          <a:xfrm flipV="1">
            <a:off x="3941763" y="3436938"/>
            <a:ext cx="152400" cy="1143000"/>
            <a:chOff x="2672" y="1535"/>
            <a:chExt cx="84" cy="976"/>
          </a:xfrm>
        </p:grpSpPr>
        <p:sp>
          <p:nvSpPr>
            <p:cNvPr id="111620" name="y10Line 11"/>
            <p:cNvSpPr>
              <a:spLocks noChangeShapeType="1"/>
            </p:cNvSpPr>
            <p:nvPr/>
          </p:nvSpPr>
          <p:spPr bwMode="auto">
            <a:xfrm>
              <a:off x="2672" y="1535"/>
              <a:ext cx="0" cy="7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 sz="2400" smtClean="0">
                <a:solidFill>
                  <a:srgbClr val="CCCC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11621" name="y10Line 12"/>
            <p:cNvSpPr>
              <a:spLocks noChangeShapeType="1"/>
            </p:cNvSpPr>
            <p:nvPr/>
          </p:nvSpPr>
          <p:spPr bwMode="auto">
            <a:xfrm>
              <a:off x="2756" y="1535"/>
              <a:ext cx="0" cy="7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 sz="2400" smtClean="0">
                <a:solidFill>
                  <a:srgbClr val="CCCCFF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111622" name="Group 6"/>
            <p:cNvGrpSpPr>
              <a:grpSpLocks/>
            </p:cNvGrpSpPr>
            <p:nvPr/>
          </p:nvGrpSpPr>
          <p:grpSpPr bwMode="auto">
            <a:xfrm>
              <a:off x="2672" y="1708"/>
              <a:ext cx="82" cy="803"/>
              <a:chOff x="2672" y="1708"/>
              <a:chExt cx="82" cy="803"/>
            </a:xfrm>
          </p:grpSpPr>
          <p:sp>
            <p:nvSpPr>
              <p:cNvPr id="111623" name="y10Line 13"/>
              <p:cNvSpPr>
                <a:spLocks noChangeShapeType="1"/>
              </p:cNvSpPr>
              <p:nvPr/>
            </p:nvSpPr>
            <p:spPr bwMode="auto">
              <a:xfrm>
                <a:off x="2672" y="2248"/>
                <a:ext cx="19" cy="3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vi-VN" sz="2400" smtClean="0">
                  <a:solidFill>
                    <a:srgbClr val="CCCCFF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1624" name="y10Line 14"/>
              <p:cNvSpPr>
                <a:spLocks noChangeShapeType="1"/>
              </p:cNvSpPr>
              <p:nvPr/>
            </p:nvSpPr>
            <p:spPr bwMode="auto">
              <a:xfrm flipH="1">
                <a:off x="2736" y="2248"/>
                <a:ext cx="18" cy="3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vi-VN" sz="2400" smtClean="0">
                  <a:solidFill>
                    <a:srgbClr val="CCCCFF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1625" name="y10Line 15"/>
              <p:cNvSpPr>
                <a:spLocks noChangeShapeType="1"/>
              </p:cNvSpPr>
              <p:nvPr/>
            </p:nvSpPr>
            <p:spPr bwMode="auto">
              <a:xfrm>
                <a:off x="2690" y="2285"/>
                <a:ext cx="9" cy="18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vi-VN" sz="2400" smtClean="0">
                  <a:solidFill>
                    <a:srgbClr val="CCCCFF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1626" name="y10Line 16"/>
              <p:cNvSpPr>
                <a:spLocks noChangeShapeType="1"/>
              </p:cNvSpPr>
              <p:nvPr/>
            </p:nvSpPr>
            <p:spPr bwMode="auto">
              <a:xfrm flipH="1">
                <a:off x="2727" y="2285"/>
                <a:ext cx="10" cy="18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vi-VN" sz="2400" smtClean="0">
                  <a:solidFill>
                    <a:srgbClr val="CCCCFF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1627" name="y10Arc 17"/>
              <p:cNvSpPr>
                <a:spLocks/>
              </p:cNvSpPr>
              <p:nvPr/>
            </p:nvSpPr>
            <p:spPr bwMode="auto">
              <a:xfrm flipH="1" flipV="1">
                <a:off x="2698" y="2474"/>
                <a:ext cx="28" cy="37"/>
              </a:xfrm>
              <a:custGeom>
                <a:avLst/>
                <a:gdLst>
                  <a:gd name="G0" fmla="+- 21590 0 0"/>
                  <a:gd name="G1" fmla="+- 21600 0 0"/>
                  <a:gd name="G2" fmla="+- 21600 0 0"/>
                  <a:gd name="T0" fmla="*/ 0 w 42935"/>
                  <a:gd name="T1" fmla="*/ 20945 h 21600"/>
                  <a:gd name="T2" fmla="*/ 42935 w 42935"/>
                  <a:gd name="T3" fmla="*/ 18288 h 21600"/>
                  <a:gd name="T4" fmla="*/ 21590 w 42935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2935" h="21600" fill="none" extrusionOk="0">
                    <a:moveTo>
                      <a:pt x="-1" y="20944"/>
                    </a:moveTo>
                    <a:cubicBezTo>
                      <a:pt x="353" y="9276"/>
                      <a:pt x="9915" y="0"/>
                      <a:pt x="21590" y="0"/>
                    </a:cubicBezTo>
                    <a:cubicBezTo>
                      <a:pt x="32240" y="0"/>
                      <a:pt x="41301" y="7763"/>
                      <a:pt x="42934" y="18288"/>
                    </a:cubicBezTo>
                  </a:path>
                  <a:path w="42935" h="21600" stroke="0" extrusionOk="0">
                    <a:moveTo>
                      <a:pt x="-1" y="20944"/>
                    </a:moveTo>
                    <a:cubicBezTo>
                      <a:pt x="353" y="9276"/>
                      <a:pt x="9915" y="0"/>
                      <a:pt x="21590" y="0"/>
                    </a:cubicBezTo>
                    <a:cubicBezTo>
                      <a:pt x="32240" y="0"/>
                      <a:pt x="41301" y="7763"/>
                      <a:pt x="42934" y="18288"/>
                    </a:cubicBezTo>
                    <a:lnTo>
                      <a:pt x="2159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vi-VN" sz="2400" smtClean="0">
                  <a:solidFill>
                    <a:srgbClr val="CCCCFF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1628" name="y10Line 18"/>
              <p:cNvSpPr>
                <a:spLocks noChangeShapeType="1"/>
              </p:cNvSpPr>
              <p:nvPr/>
            </p:nvSpPr>
            <p:spPr bwMode="auto">
              <a:xfrm>
                <a:off x="2741" y="1708"/>
                <a:ext cx="0" cy="52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vi-VN" sz="2400" smtClean="0">
                  <a:solidFill>
                    <a:srgbClr val="CCCCFF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1629" name="y10Line 19"/>
              <p:cNvSpPr>
                <a:spLocks noChangeShapeType="1"/>
              </p:cNvSpPr>
              <p:nvPr/>
            </p:nvSpPr>
            <p:spPr bwMode="auto">
              <a:xfrm flipH="1">
                <a:off x="2722" y="2229"/>
                <a:ext cx="19" cy="4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vi-VN" sz="2400" smtClean="0">
                  <a:solidFill>
                    <a:srgbClr val="CCCCFF"/>
                  </a:solidFill>
                  <a:latin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11630" name="xjhhxsy12"/>
          <p:cNvGrpSpPr>
            <a:grpSpLocks/>
          </p:cNvGrpSpPr>
          <p:nvPr/>
        </p:nvGrpSpPr>
        <p:grpSpPr bwMode="auto">
          <a:xfrm>
            <a:off x="4876800" y="4419600"/>
            <a:ext cx="685800" cy="1600200"/>
            <a:chOff x="2340" y="1908"/>
            <a:chExt cx="795" cy="1739"/>
          </a:xfrm>
        </p:grpSpPr>
        <p:grpSp>
          <p:nvGrpSpPr>
            <p:cNvPr id="111631" name="Group 15"/>
            <p:cNvGrpSpPr>
              <a:grpSpLocks/>
            </p:cNvGrpSpPr>
            <p:nvPr/>
          </p:nvGrpSpPr>
          <p:grpSpPr bwMode="auto">
            <a:xfrm>
              <a:off x="2340" y="1908"/>
              <a:ext cx="795" cy="1739"/>
              <a:chOff x="2340" y="1908"/>
              <a:chExt cx="795" cy="1739"/>
            </a:xfrm>
          </p:grpSpPr>
          <p:grpSp>
            <p:nvGrpSpPr>
              <p:cNvPr id="111632" name="Group 16"/>
              <p:cNvGrpSpPr>
                <a:grpSpLocks/>
              </p:cNvGrpSpPr>
              <p:nvPr/>
            </p:nvGrpSpPr>
            <p:grpSpPr bwMode="auto">
              <a:xfrm>
                <a:off x="2340" y="1908"/>
                <a:ext cx="795" cy="1739"/>
                <a:chOff x="2340" y="1908"/>
                <a:chExt cx="795" cy="1739"/>
              </a:xfrm>
            </p:grpSpPr>
            <p:sp>
              <p:nvSpPr>
                <p:cNvPr id="111633" name="AutoShape 17"/>
                <p:cNvSpPr>
                  <a:spLocks noChangeArrowheads="1"/>
                </p:cNvSpPr>
                <p:nvPr/>
              </p:nvSpPr>
              <p:spPr bwMode="auto">
                <a:xfrm>
                  <a:off x="2340" y="2285"/>
                  <a:ext cx="795" cy="1362"/>
                </a:xfrm>
                <a:prstGeom prst="roundRect">
                  <a:avLst>
                    <a:gd name="adj" fmla="val 16667"/>
                  </a:avLst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99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vi-VN" sz="2400" smtClean="0">
                    <a:solidFill>
                      <a:srgbClr val="CCCCFF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11634" name="Freeform 18"/>
                <p:cNvSpPr>
                  <a:spLocks/>
                </p:cNvSpPr>
                <p:nvPr/>
              </p:nvSpPr>
              <p:spPr bwMode="auto">
                <a:xfrm>
                  <a:off x="2422" y="1908"/>
                  <a:ext cx="631" cy="396"/>
                </a:xfrm>
                <a:custGeom>
                  <a:avLst/>
                  <a:gdLst>
                    <a:gd name="T0" fmla="*/ 0 w 1800"/>
                    <a:gd name="T1" fmla="*/ 680 h 680"/>
                    <a:gd name="T2" fmla="*/ 500 w 1800"/>
                    <a:gd name="T3" fmla="*/ 520 h 680"/>
                    <a:gd name="T4" fmla="*/ 500 w 1800"/>
                    <a:gd name="T5" fmla="*/ 0 h 680"/>
                    <a:gd name="T6" fmla="*/ 1300 w 1800"/>
                    <a:gd name="T7" fmla="*/ 0 h 680"/>
                    <a:gd name="T8" fmla="*/ 1300 w 1800"/>
                    <a:gd name="T9" fmla="*/ 520 h 680"/>
                    <a:gd name="T10" fmla="*/ 1800 w 1800"/>
                    <a:gd name="T11" fmla="*/ 680 h 6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800" h="680">
                      <a:moveTo>
                        <a:pt x="0" y="680"/>
                      </a:moveTo>
                      <a:lnTo>
                        <a:pt x="500" y="520"/>
                      </a:lnTo>
                      <a:lnTo>
                        <a:pt x="500" y="0"/>
                      </a:lnTo>
                      <a:lnTo>
                        <a:pt x="1300" y="0"/>
                      </a:lnTo>
                      <a:lnTo>
                        <a:pt x="1300" y="520"/>
                      </a:lnTo>
                      <a:lnTo>
                        <a:pt x="1800" y="68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99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vi-VN" sz="2400" smtClean="0">
                    <a:solidFill>
                      <a:srgbClr val="CCCCFF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11635" name="Rectangle 19"/>
              <p:cNvSpPr>
                <a:spLocks noChangeArrowheads="1"/>
              </p:cNvSpPr>
              <p:nvPr/>
            </p:nvSpPr>
            <p:spPr bwMode="auto">
              <a:xfrm>
                <a:off x="2340" y="2688"/>
                <a:ext cx="180" cy="646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99"/>
                    </a:solidFill>
                  </a14:hiddenFill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vi-VN" sz="2400" smtClean="0">
                  <a:solidFill>
                    <a:srgbClr val="CCCCFF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1636" name="AutoShape 20"/>
              <p:cNvSpPr>
                <a:spLocks noChangeArrowheads="1"/>
              </p:cNvSpPr>
              <p:nvPr/>
            </p:nvSpPr>
            <p:spPr bwMode="auto">
              <a:xfrm>
                <a:off x="2560" y="1908"/>
                <a:ext cx="365" cy="91"/>
              </a:xfrm>
              <a:prstGeom prst="flowChartTerminator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99"/>
                    </a:solidFill>
                  </a14:hiddenFill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vi-VN" sz="2400" smtClean="0">
                  <a:solidFill>
                    <a:srgbClr val="CCCCFF"/>
                  </a:solidFill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111637" name="Rectangle 21"/>
            <p:cNvSpPr>
              <a:spLocks noChangeArrowheads="1"/>
            </p:cNvSpPr>
            <p:nvPr/>
          </p:nvSpPr>
          <p:spPr bwMode="auto">
            <a:xfrm>
              <a:off x="2540" y="1908"/>
              <a:ext cx="400" cy="173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 sz="2400" smtClean="0">
                <a:solidFill>
                  <a:srgbClr val="CCCCFF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11638" name="Group 22"/>
          <p:cNvGrpSpPr>
            <a:grpSpLocks/>
          </p:cNvGrpSpPr>
          <p:nvPr/>
        </p:nvGrpSpPr>
        <p:grpSpPr bwMode="auto">
          <a:xfrm>
            <a:off x="3733800" y="4114800"/>
            <a:ext cx="609600" cy="1981200"/>
            <a:chOff x="2208" y="1728"/>
            <a:chExt cx="384" cy="1248"/>
          </a:xfrm>
        </p:grpSpPr>
        <p:grpSp>
          <p:nvGrpSpPr>
            <p:cNvPr id="111639" name="Group 23"/>
            <p:cNvGrpSpPr>
              <a:grpSpLocks/>
            </p:cNvGrpSpPr>
            <p:nvPr/>
          </p:nvGrpSpPr>
          <p:grpSpPr bwMode="auto">
            <a:xfrm>
              <a:off x="2208" y="1728"/>
              <a:ext cx="384" cy="1248"/>
              <a:chOff x="3060" y="1596"/>
              <a:chExt cx="2160" cy="6800"/>
            </a:xfrm>
          </p:grpSpPr>
          <p:sp>
            <p:nvSpPr>
              <p:cNvPr id="111640" name="y19Line 11"/>
              <p:cNvSpPr>
                <a:spLocks noChangeShapeType="1"/>
              </p:cNvSpPr>
              <p:nvPr/>
            </p:nvSpPr>
            <p:spPr bwMode="auto">
              <a:xfrm>
                <a:off x="3060" y="1596"/>
                <a:ext cx="216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vi-VN" sz="2400" smtClean="0">
                  <a:solidFill>
                    <a:srgbClr val="CCCCFF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1641" name="y19Line 12"/>
              <p:cNvSpPr>
                <a:spLocks noChangeShapeType="1"/>
              </p:cNvSpPr>
              <p:nvPr/>
            </p:nvSpPr>
            <p:spPr bwMode="auto">
              <a:xfrm>
                <a:off x="3060" y="1596"/>
                <a:ext cx="180" cy="15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vi-VN" sz="2400" smtClean="0">
                  <a:solidFill>
                    <a:srgbClr val="CCCCFF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1642" name="y19Line 13"/>
              <p:cNvSpPr>
                <a:spLocks noChangeShapeType="1"/>
              </p:cNvSpPr>
              <p:nvPr/>
            </p:nvSpPr>
            <p:spPr bwMode="auto">
              <a:xfrm flipH="1">
                <a:off x="5040" y="1596"/>
                <a:ext cx="180" cy="15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vi-VN" sz="2400" smtClean="0">
                  <a:solidFill>
                    <a:srgbClr val="CCCCFF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1643" name="y19Line 14"/>
              <p:cNvSpPr>
                <a:spLocks noChangeShapeType="1"/>
              </p:cNvSpPr>
              <p:nvPr/>
            </p:nvSpPr>
            <p:spPr bwMode="auto">
              <a:xfrm>
                <a:off x="3240" y="1752"/>
                <a:ext cx="0" cy="577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vi-VN" sz="2400" smtClean="0">
                  <a:solidFill>
                    <a:srgbClr val="CCCCFF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1644" name="y19Line 15"/>
              <p:cNvSpPr>
                <a:spLocks noChangeShapeType="1"/>
              </p:cNvSpPr>
              <p:nvPr/>
            </p:nvSpPr>
            <p:spPr bwMode="auto">
              <a:xfrm>
                <a:off x="5040" y="1752"/>
                <a:ext cx="0" cy="577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vi-VN" sz="2400" smtClean="0">
                  <a:solidFill>
                    <a:srgbClr val="CCCCFF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1645" name="y19Line 16"/>
              <p:cNvSpPr>
                <a:spLocks noChangeShapeType="1"/>
              </p:cNvSpPr>
              <p:nvPr/>
            </p:nvSpPr>
            <p:spPr bwMode="auto">
              <a:xfrm>
                <a:off x="3420" y="1752"/>
                <a:ext cx="90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vi-VN" sz="2400" smtClean="0">
                  <a:solidFill>
                    <a:srgbClr val="CCCCFF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1646" name="y19Line 17"/>
              <p:cNvSpPr>
                <a:spLocks noChangeShapeType="1"/>
              </p:cNvSpPr>
              <p:nvPr/>
            </p:nvSpPr>
            <p:spPr bwMode="auto">
              <a:xfrm>
                <a:off x="4860" y="1752"/>
                <a:ext cx="0" cy="561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vi-VN" sz="2400" smtClean="0">
                  <a:solidFill>
                    <a:srgbClr val="CCCCFF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1647" name="y19Line 18"/>
              <p:cNvSpPr>
                <a:spLocks noChangeShapeType="1"/>
              </p:cNvSpPr>
              <p:nvPr/>
            </p:nvSpPr>
            <p:spPr bwMode="auto">
              <a:xfrm>
                <a:off x="4748" y="2063"/>
                <a:ext cx="0" cy="343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vi-VN" sz="2400" smtClean="0">
                  <a:solidFill>
                    <a:srgbClr val="CCCCFF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1648" name="y19Freeform 19"/>
              <p:cNvSpPr>
                <a:spLocks/>
              </p:cNvSpPr>
              <p:nvPr/>
            </p:nvSpPr>
            <p:spPr bwMode="auto">
              <a:xfrm>
                <a:off x="4860" y="1596"/>
                <a:ext cx="180" cy="156"/>
              </a:xfrm>
              <a:custGeom>
                <a:avLst/>
                <a:gdLst>
                  <a:gd name="T0" fmla="*/ 0 w 180"/>
                  <a:gd name="T1" fmla="*/ 156 h 156"/>
                  <a:gd name="T2" fmla="*/ 180 w 180"/>
                  <a:gd name="T3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80" h="156">
                    <a:moveTo>
                      <a:pt x="0" y="156"/>
                    </a:moveTo>
                    <a:cubicBezTo>
                      <a:pt x="0" y="156"/>
                      <a:pt x="90" y="78"/>
                      <a:pt x="180" y="0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vi-VN" sz="2400" smtClean="0">
                  <a:solidFill>
                    <a:srgbClr val="CCCCFF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1649" name="y19Freeform 20"/>
              <p:cNvSpPr>
                <a:spLocks/>
              </p:cNvSpPr>
              <p:nvPr/>
            </p:nvSpPr>
            <p:spPr bwMode="auto">
              <a:xfrm>
                <a:off x="4748" y="1596"/>
                <a:ext cx="180" cy="156"/>
              </a:xfrm>
              <a:custGeom>
                <a:avLst/>
                <a:gdLst>
                  <a:gd name="T0" fmla="*/ 0 w 180"/>
                  <a:gd name="T1" fmla="*/ 156 h 156"/>
                  <a:gd name="T2" fmla="*/ 180 w 180"/>
                  <a:gd name="T3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80" h="156">
                    <a:moveTo>
                      <a:pt x="0" y="156"/>
                    </a:moveTo>
                    <a:cubicBezTo>
                      <a:pt x="0" y="156"/>
                      <a:pt x="90" y="78"/>
                      <a:pt x="180" y="0"/>
                    </a:cubicBezTo>
                  </a:path>
                </a:pathLst>
              </a:cu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vi-VN" sz="2400" smtClean="0">
                  <a:solidFill>
                    <a:srgbClr val="CCCCFF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1650" name="y19Arc 21"/>
              <p:cNvSpPr>
                <a:spLocks/>
              </p:cNvSpPr>
              <p:nvPr/>
            </p:nvSpPr>
            <p:spPr bwMode="auto">
              <a:xfrm flipH="1">
                <a:off x="3241" y="7517"/>
                <a:ext cx="1802" cy="879"/>
              </a:xfrm>
              <a:custGeom>
                <a:avLst/>
                <a:gdLst>
                  <a:gd name="G0" fmla="+- 21600 0 0"/>
                  <a:gd name="G1" fmla="+- 3058 0 0"/>
                  <a:gd name="G2" fmla="+- 21600 0 0"/>
                  <a:gd name="T0" fmla="*/ 43008 w 43200"/>
                  <a:gd name="T1" fmla="*/ 187 h 24658"/>
                  <a:gd name="T2" fmla="*/ 218 w 43200"/>
                  <a:gd name="T3" fmla="*/ 0 h 24658"/>
                  <a:gd name="T4" fmla="*/ 21600 w 43200"/>
                  <a:gd name="T5" fmla="*/ 3058 h 246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200" h="24658" fill="none" extrusionOk="0">
                    <a:moveTo>
                      <a:pt x="43008" y="186"/>
                    </a:moveTo>
                    <a:cubicBezTo>
                      <a:pt x="43135" y="1138"/>
                      <a:pt x="43200" y="2097"/>
                      <a:pt x="43200" y="3058"/>
                    </a:cubicBezTo>
                    <a:cubicBezTo>
                      <a:pt x="43200" y="14987"/>
                      <a:pt x="33529" y="24658"/>
                      <a:pt x="21600" y="24658"/>
                    </a:cubicBezTo>
                    <a:cubicBezTo>
                      <a:pt x="9670" y="24658"/>
                      <a:pt x="0" y="14987"/>
                      <a:pt x="0" y="3058"/>
                    </a:cubicBezTo>
                    <a:cubicBezTo>
                      <a:pt x="0" y="2034"/>
                      <a:pt x="72" y="1012"/>
                      <a:pt x="217" y="-1"/>
                    </a:cubicBezTo>
                  </a:path>
                  <a:path w="43200" h="24658" stroke="0" extrusionOk="0">
                    <a:moveTo>
                      <a:pt x="43008" y="186"/>
                    </a:moveTo>
                    <a:cubicBezTo>
                      <a:pt x="43135" y="1138"/>
                      <a:pt x="43200" y="2097"/>
                      <a:pt x="43200" y="3058"/>
                    </a:cubicBezTo>
                    <a:cubicBezTo>
                      <a:pt x="43200" y="14987"/>
                      <a:pt x="33529" y="24658"/>
                      <a:pt x="21600" y="24658"/>
                    </a:cubicBezTo>
                    <a:cubicBezTo>
                      <a:pt x="9670" y="24658"/>
                      <a:pt x="0" y="14987"/>
                      <a:pt x="0" y="3058"/>
                    </a:cubicBezTo>
                    <a:cubicBezTo>
                      <a:pt x="0" y="2034"/>
                      <a:pt x="72" y="1012"/>
                      <a:pt x="217" y="-1"/>
                    </a:cubicBezTo>
                    <a:lnTo>
                      <a:pt x="21600" y="3058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vi-VN" sz="2400" smtClean="0">
                  <a:solidFill>
                    <a:srgbClr val="CCCCFF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1651" name="y19Arc 22"/>
              <p:cNvSpPr>
                <a:spLocks/>
              </p:cNvSpPr>
              <p:nvPr/>
            </p:nvSpPr>
            <p:spPr bwMode="auto">
              <a:xfrm flipH="1" flipV="1">
                <a:off x="3969" y="7419"/>
                <a:ext cx="896" cy="817"/>
              </a:xfrm>
              <a:custGeom>
                <a:avLst/>
                <a:gdLst>
                  <a:gd name="G0" fmla="+- 21369 0 0"/>
                  <a:gd name="G1" fmla="+- 21392 0 0"/>
                  <a:gd name="G2" fmla="+- 21600 0 0"/>
                  <a:gd name="T0" fmla="*/ 0 w 21369"/>
                  <a:gd name="T1" fmla="*/ 18243 h 21392"/>
                  <a:gd name="T2" fmla="*/ 18379 w 21369"/>
                  <a:gd name="T3" fmla="*/ 0 h 21392"/>
                  <a:gd name="T4" fmla="*/ 21369 w 21369"/>
                  <a:gd name="T5" fmla="*/ 21392 h 213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369" h="21392" fill="none" extrusionOk="0">
                    <a:moveTo>
                      <a:pt x="-1" y="18242"/>
                    </a:moveTo>
                    <a:cubicBezTo>
                      <a:pt x="1397" y="8756"/>
                      <a:pt x="8882" y="1327"/>
                      <a:pt x="18378" y="-1"/>
                    </a:cubicBezTo>
                  </a:path>
                  <a:path w="21369" h="21392" stroke="0" extrusionOk="0">
                    <a:moveTo>
                      <a:pt x="-1" y="18242"/>
                    </a:moveTo>
                    <a:cubicBezTo>
                      <a:pt x="1397" y="8756"/>
                      <a:pt x="8882" y="1327"/>
                      <a:pt x="18378" y="-1"/>
                    </a:cubicBezTo>
                    <a:lnTo>
                      <a:pt x="21369" y="21392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vi-VN" sz="2400" smtClean="0">
                  <a:solidFill>
                    <a:srgbClr val="CCCCFF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111652" name="Group 36"/>
            <p:cNvGrpSpPr>
              <a:grpSpLocks/>
            </p:cNvGrpSpPr>
            <p:nvPr/>
          </p:nvGrpSpPr>
          <p:grpSpPr bwMode="auto">
            <a:xfrm>
              <a:off x="2352" y="2736"/>
              <a:ext cx="144" cy="192"/>
              <a:chOff x="1344" y="2976"/>
              <a:chExt cx="336" cy="192"/>
            </a:xfrm>
          </p:grpSpPr>
          <p:sp>
            <p:nvSpPr>
              <p:cNvPr id="111653" name="Oval 37"/>
              <p:cNvSpPr>
                <a:spLocks noChangeArrowheads="1"/>
              </p:cNvSpPr>
              <p:nvPr/>
            </p:nvSpPr>
            <p:spPr bwMode="auto">
              <a:xfrm>
                <a:off x="1488" y="3024"/>
                <a:ext cx="192" cy="96"/>
              </a:xfrm>
              <a:prstGeom prst="ellipse">
                <a:avLst/>
              </a:prstGeom>
              <a:solidFill>
                <a:srgbClr val="C0C0C0">
                  <a:alpha val="4400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vi-VN" sz="2400" smtClean="0">
                  <a:solidFill>
                    <a:srgbClr val="CCCCFF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1654" name="Oval 38"/>
              <p:cNvSpPr>
                <a:spLocks noChangeArrowheads="1"/>
              </p:cNvSpPr>
              <p:nvPr/>
            </p:nvSpPr>
            <p:spPr bwMode="auto">
              <a:xfrm>
                <a:off x="1440" y="2976"/>
                <a:ext cx="192" cy="96"/>
              </a:xfrm>
              <a:prstGeom prst="ellipse">
                <a:avLst/>
              </a:prstGeom>
              <a:solidFill>
                <a:srgbClr val="C0C0C0">
                  <a:alpha val="4400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vi-VN" sz="2400" smtClean="0">
                  <a:solidFill>
                    <a:srgbClr val="CCCCFF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1655" name="Oval 39"/>
              <p:cNvSpPr>
                <a:spLocks noChangeArrowheads="1"/>
              </p:cNvSpPr>
              <p:nvPr/>
            </p:nvSpPr>
            <p:spPr bwMode="auto">
              <a:xfrm>
                <a:off x="1344" y="3072"/>
                <a:ext cx="192" cy="96"/>
              </a:xfrm>
              <a:prstGeom prst="ellipse">
                <a:avLst/>
              </a:prstGeom>
              <a:solidFill>
                <a:srgbClr val="C0C0C0">
                  <a:alpha val="4400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vi-VN" sz="2400" smtClean="0">
                  <a:solidFill>
                    <a:srgbClr val="CCCCFF"/>
                  </a:solidFill>
                  <a:latin typeface="Times New Roman" panose="02020603050405020304" pitchFamily="18" charset="0"/>
                </a:endParaRPr>
              </a:p>
            </p:txBody>
          </p:sp>
        </p:grpSp>
      </p:grpSp>
      <p:sp>
        <p:nvSpPr>
          <p:cNvPr id="111657" name="Text Box 41"/>
          <p:cNvSpPr txBox="1">
            <a:spLocks noChangeArrowheads="1"/>
          </p:cNvSpPr>
          <p:nvPr/>
        </p:nvSpPr>
        <p:spPr bwMode="auto">
          <a:xfrm>
            <a:off x="8548" y="76200"/>
            <a:ext cx="7848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dirty="0" err="1" smtClean="0">
                <a:latin typeface="Times New Roman" panose="02020603050405020304" pitchFamily="18" charset="0"/>
              </a:rPr>
              <a:t>Bước</a:t>
            </a:r>
            <a:r>
              <a:rPr lang="en-US" sz="2000" b="1" dirty="0" smtClean="0">
                <a:latin typeface="Times New Roman" panose="02020603050405020304" pitchFamily="18" charset="0"/>
              </a:rPr>
              <a:t> 1 :Cho 2-3 ml </a:t>
            </a:r>
            <a:r>
              <a:rPr lang="en-US" sz="2000" b="1" dirty="0" err="1" smtClean="0">
                <a:latin typeface="Times New Roman" panose="02020603050405020304" pitchFamily="18" charset="0"/>
              </a:rPr>
              <a:t>dd</a:t>
            </a:r>
            <a:r>
              <a:rPr lang="en-US" sz="2000" b="1" dirty="0" smtClean="0">
                <a:latin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</a:rPr>
              <a:t>axitclohiđrit</a:t>
            </a:r>
            <a:r>
              <a:rPr lang="en-US" sz="2000" b="1" dirty="0" smtClean="0">
                <a:latin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</a:rPr>
              <a:t>vào</a:t>
            </a:r>
            <a:r>
              <a:rPr lang="en-US" sz="2000" b="1" dirty="0" smtClean="0">
                <a:latin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</a:rPr>
              <a:t>ống</a:t>
            </a:r>
            <a:r>
              <a:rPr lang="en-US" sz="2000" b="1" dirty="0" smtClean="0">
                <a:latin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</a:rPr>
              <a:t>nghiệm</a:t>
            </a:r>
            <a:r>
              <a:rPr lang="en-US" sz="2000" b="1" dirty="0" smtClean="0">
                <a:latin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</a:rPr>
              <a:t>chứa</a:t>
            </a:r>
            <a:r>
              <a:rPr lang="en-US" sz="2000" b="1" dirty="0" smtClean="0">
                <a:latin typeface="Times New Roman" panose="02020603050405020304" pitchFamily="18" charset="0"/>
              </a:rPr>
              <a:t> 2-3 </a:t>
            </a:r>
            <a:r>
              <a:rPr lang="en-US" sz="2000" b="1" dirty="0" err="1" smtClean="0">
                <a:latin typeface="Times New Roman" panose="02020603050405020304" pitchFamily="18" charset="0"/>
              </a:rPr>
              <a:t>hạt</a:t>
            </a:r>
            <a:r>
              <a:rPr lang="en-US" sz="2000" b="1" dirty="0" smtClean="0">
                <a:latin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</a:rPr>
              <a:t>kẽm</a:t>
            </a:r>
            <a:r>
              <a:rPr lang="en-US" sz="2000" b="1" dirty="0" smtClean="0">
                <a:latin typeface="Times New Roman" panose="02020603050405020304" pitchFamily="18" charset="0"/>
              </a:rPr>
              <a:t> </a:t>
            </a:r>
            <a:endParaRPr lang="en-US" sz="2000" b="1" dirty="0" smtClean="0">
              <a:latin typeface=".VnVogue" panose="020B7200000000000000" pitchFamily="34" charset="0"/>
            </a:endParaRPr>
          </a:p>
        </p:txBody>
      </p:sp>
      <p:grpSp>
        <p:nvGrpSpPr>
          <p:cNvPr id="111658" name="Group 42"/>
          <p:cNvGrpSpPr>
            <a:grpSpLocks/>
          </p:cNvGrpSpPr>
          <p:nvPr/>
        </p:nvGrpSpPr>
        <p:grpSpPr bwMode="auto">
          <a:xfrm>
            <a:off x="5105400" y="2286000"/>
            <a:ext cx="228600" cy="1676400"/>
            <a:chOff x="4680" y="1752"/>
            <a:chExt cx="2880" cy="10109"/>
          </a:xfrm>
        </p:grpSpPr>
        <p:sp>
          <p:nvSpPr>
            <p:cNvPr id="111659" name="y10Oval 9"/>
            <p:cNvSpPr>
              <a:spLocks noChangeArrowheads="1"/>
            </p:cNvSpPr>
            <p:nvPr/>
          </p:nvSpPr>
          <p:spPr bwMode="auto">
            <a:xfrm>
              <a:off x="4680" y="1752"/>
              <a:ext cx="2880" cy="2496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 sz="2400" smtClean="0">
                <a:solidFill>
                  <a:srgbClr val="CCCC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11660" name="y10Rectangle 10"/>
            <p:cNvSpPr>
              <a:spLocks noChangeArrowheads="1"/>
            </p:cNvSpPr>
            <p:nvPr/>
          </p:nvSpPr>
          <p:spPr bwMode="auto">
            <a:xfrm>
              <a:off x="5220" y="3780"/>
              <a:ext cx="1800" cy="1404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 sz="2400" smtClean="0">
                <a:solidFill>
                  <a:srgbClr val="CCCC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11661" name="y10Line 11"/>
            <p:cNvSpPr>
              <a:spLocks noChangeShapeType="1"/>
            </p:cNvSpPr>
            <p:nvPr/>
          </p:nvSpPr>
          <p:spPr bwMode="auto">
            <a:xfrm>
              <a:off x="5314" y="3741"/>
              <a:ext cx="0" cy="592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 sz="2400" smtClean="0">
                <a:solidFill>
                  <a:srgbClr val="CCCC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11662" name="y10Line 12"/>
            <p:cNvSpPr>
              <a:spLocks noChangeShapeType="1"/>
            </p:cNvSpPr>
            <p:nvPr/>
          </p:nvSpPr>
          <p:spPr bwMode="auto">
            <a:xfrm>
              <a:off x="6959" y="3741"/>
              <a:ext cx="0" cy="592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 sz="2400" smtClean="0">
                <a:solidFill>
                  <a:srgbClr val="CCCC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11663" name="y10Line 13"/>
            <p:cNvSpPr>
              <a:spLocks noChangeShapeType="1"/>
            </p:cNvSpPr>
            <p:nvPr/>
          </p:nvSpPr>
          <p:spPr bwMode="auto">
            <a:xfrm>
              <a:off x="5314" y="9671"/>
              <a:ext cx="360" cy="3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 sz="2400" smtClean="0">
                <a:solidFill>
                  <a:srgbClr val="CCCC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11664" name="y10Line 14"/>
            <p:cNvSpPr>
              <a:spLocks noChangeShapeType="1"/>
            </p:cNvSpPr>
            <p:nvPr/>
          </p:nvSpPr>
          <p:spPr bwMode="auto">
            <a:xfrm flipH="1">
              <a:off x="6562" y="9671"/>
              <a:ext cx="360" cy="3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 sz="2400" smtClean="0">
                <a:solidFill>
                  <a:srgbClr val="CCCC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11665" name="y10Line 15"/>
            <p:cNvSpPr>
              <a:spLocks noChangeShapeType="1"/>
            </p:cNvSpPr>
            <p:nvPr/>
          </p:nvSpPr>
          <p:spPr bwMode="auto">
            <a:xfrm>
              <a:off x="5655" y="9983"/>
              <a:ext cx="180" cy="15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 sz="2400" smtClean="0">
                <a:solidFill>
                  <a:srgbClr val="CCCC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11666" name="y10Line 16"/>
            <p:cNvSpPr>
              <a:spLocks noChangeShapeType="1"/>
            </p:cNvSpPr>
            <p:nvPr/>
          </p:nvSpPr>
          <p:spPr bwMode="auto">
            <a:xfrm flipH="1">
              <a:off x="6392" y="9983"/>
              <a:ext cx="180" cy="15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 sz="2400" smtClean="0">
                <a:solidFill>
                  <a:srgbClr val="CCCC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11667" name="y10Arc 17"/>
            <p:cNvSpPr>
              <a:spLocks/>
            </p:cNvSpPr>
            <p:nvPr/>
          </p:nvSpPr>
          <p:spPr bwMode="auto">
            <a:xfrm flipH="1" flipV="1">
              <a:off x="5826" y="11554"/>
              <a:ext cx="539" cy="307"/>
            </a:xfrm>
            <a:custGeom>
              <a:avLst/>
              <a:gdLst>
                <a:gd name="G0" fmla="+- 21590 0 0"/>
                <a:gd name="G1" fmla="+- 21600 0 0"/>
                <a:gd name="G2" fmla="+- 21600 0 0"/>
                <a:gd name="T0" fmla="*/ 0 w 42935"/>
                <a:gd name="T1" fmla="*/ 20945 h 21600"/>
                <a:gd name="T2" fmla="*/ 42935 w 42935"/>
                <a:gd name="T3" fmla="*/ 18288 h 21600"/>
                <a:gd name="T4" fmla="*/ 21590 w 42935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935" h="21600" fill="none" extrusionOk="0">
                  <a:moveTo>
                    <a:pt x="-1" y="20944"/>
                  </a:moveTo>
                  <a:cubicBezTo>
                    <a:pt x="353" y="9276"/>
                    <a:pt x="9915" y="0"/>
                    <a:pt x="21590" y="0"/>
                  </a:cubicBezTo>
                  <a:cubicBezTo>
                    <a:pt x="32240" y="0"/>
                    <a:pt x="41301" y="7763"/>
                    <a:pt x="42934" y="18288"/>
                  </a:cubicBezTo>
                </a:path>
                <a:path w="42935" h="21600" stroke="0" extrusionOk="0">
                  <a:moveTo>
                    <a:pt x="-1" y="20944"/>
                  </a:moveTo>
                  <a:cubicBezTo>
                    <a:pt x="353" y="9276"/>
                    <a:pt x="9915" y="0"/>
                    <a:pt x="21590" y="0"/>
                  </a:cubicBezTo>
                  <a:cubicBezTo>
                    <a:pt x="32240" y="0"/>
                    <a:pt x="41301" y="7763"/>
                    <a:pt x="42934" y="18288"/>
                  </a:cubicBezTo>
                  <a:lnTo>
                    <a:pt x="21590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 sz="2400" smtClean="0">
                <a:solidFill>
                  <a:srgbClr val="CCCC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11668" name="y10Line 18"/>
            <p:cNvSpPr>
              <a:spLocks noChangeShapeType="1"/>
            </p:cNvSpPr>
            <p:nvPr/>
          </p:nvSpPr>
          <p:spPr bwMode="auto">
            <a:xfrm>
              <a:off x="6660" y="5184"/>
              <a:ext cx="0" cy="432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 sz="2400" smtClean="0">
                <a:solidFill>
                  <a:srgbClr val="CCCC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11669" name="y10Line 19"/>
            <p:cNvSpPr>
              <a:spLocks noChangeShapeType="1"/>
            </p:cNvSpPr>
            <p:nvPr/>
          </p:nvSpPr>
          <p:spPr bwMode="auto">
            <a:xfrm flipH="1">
              <a:off x="6280" y="9512"/>
              <a:ext cx="380" cy="39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 sz="2400" smtClean="0">
                <a:solidFill>
                  <a:srgbClr val="CCCC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11670" name="y10Line 20"/>
            <p:cNvSpPr>
              <a:spLocks noChangeShapeType="1"/>
            </p:cNvSpPr>
            <p:nvPr/>
          </p:nvSpPr>
          <p:spPr bwMode="auto">
            <a:xfrm>
              <a:off x="6660" y="3936"/>
              <a:ext cx="0" cy="124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 sz="2400" smtClean="0">
                <a:solidFill>
                  <a:srgbClr val="CCCC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11671" name="y10Arc 21"/>
            <p:cNvSpPr>
              <a:spLocks/>
            </p:cNvSpPr>
            <p:nvPr/>
          </p:nvSpPr>
          <p:spPr bwMode="auto">
            <a:xfrm>
              <a:off x="6301" y="2065"/>
              <a:ext cx="900" cy="1806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40588"/>
                <a:gd name="T2" fmla="*/ 10296 w 21600"/>
                <a:gd name="T3" fmla="*/ 40588 h 40588"/>
                <a:gd name="T4" fmla="*/ 0 w 21600"/>
                <a:gd name="T5" fmla="*/ 21600 h 405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0588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9523"/>
                    <a:pt x="17261" y="36811"/>
                    <a:pt x="10296" y="40588"/>
                  </a:cubicBezTo>
                </a:path>
                <a:path w="21600" h="40588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9523"/>
                    <a:pt x="17261" y="36811"/>
                    <a:pt x="10296" y="40588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 sz="2400" smtClean="0">
                <a:solidFill>
                  <a:srgbClr val="CCCCFF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111672" name="Oval 56"/>
          <p:cNvSpPr>
            <a:spLocks noChangeArrowheads="1"/>
          </p:cNvSpPr>
          <p:nvPr/>
        </p:nvSpPr>
        <p:spPr bwMode="auto">
          <a:xfrm>
            <a:off x="3983038" y="4897438"/>
            <a:ext cx="76200" cy="76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vi-VN" sz="2400" smtClean="0">
              <a:solidFill>
                <a:srgbClr val="CCCCFF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111673" name="Group 57"/>
          <p:cNvGrpSpPr>
            <a:grpSpLocks/>
          </p:cNvGrpSpPr>
          <p:nvPr/>
        </p:nvGrpSpPr>
        <p:grpSpPr bwMode="auto">
          <a:xfrm>
            <a:off x="3844925" y="5334000"/>
            <a:ext cx="381000" cy="685800"/>
            <a:chOff x="1248" y="2880"/>
            <a:chExt cx="288" cy="576"/>
          </a:xfrm>
        </p:grpSpPr>
        <p:grpSp>
          <p:nvGrpSpPr>
            <p:cNvPr id="111674" name="Group 58"/>
            <p:cNvGrpSpPr>
              <a:grpSpLocks/>
            </p:cNvGrpSpPr>
            <p:nvPr/>
          </p:nvGrpSpPr>
          <p:grpSpPr bwMode="auto">
            <a:xfrm>
              <a:off x="1248" y="3072"/>
              <a:ext cx="288" cy="384"/>
              <a:chOff x="660" y="1152"/>
              <a:chExt cx="156" cy="288"/>
            </a:xfrm>
          </p:grpSpPr>
          <p:sp>
            <p:nvSpPr>
              <p:cNvPr id="111675" name="Line 59"/>
              <p:cNvSpPr>
                <a:spLocks noChangeShapeType="1"/>
              </p:cNvSpPr>
              <p:nvPr/>
            </p:nvSpPr>
            <p:spPr bwMode="auto">
              <a:xfrm>
                <a:off x="672" y="1152"/>
                <a:ext cx="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vi-VN" sz="2400" smtClean="0">
                  <a:solidFill>
                    <a:srgbClr val="CCCCFF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1676" name="Line 60"/>
              <p:cNvSpPr>
                <a:spLocks noChangeShapeType="1"/>
              </p:cNvSpPr>
              <p:nvPr/>
            </p:nvSpPr>
            <p:spPr bwMode="auto">
              <a:xfrm>
                <a:off x="672" y="1200"/>
                <a:ext cx="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vi-VN" sz="2400" smtClean="0">
                  <a:solidFill>
                    <a:srgbClr val="CCCCFF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1677" name="Line 61"/>
              <p:cNvSpPr>
                <a:spLocks noChangeShapeType="1"/>
              </p:cNvSpPr>
              <p:nvPr/>
            </p:nvSpPr>
            <p:spPr bwMode="auto">
              <a:xfrm>
                <a:off x="768" y="1296"/>
                <a:ext cx="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vi-VN" sz="2400" smtClean="0">
                  <a:solidFill>
                    <a:srgbClr val="CCCCFF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1678" name="Line 62"/>
              <p:cNvSpPr>
                <a:spLocks noChangeShapeType="1"/>
              </p:cNvSpPr>
              <p:nvPr/>
            </p:nvSpPr>
            <p:spPr bwMode="auto">
              <a:xfrm>
                <a:off x="720" y="1248"/>
                <a:ext cx="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vi-VN" sz="2400" smtClean="0">
                  <a:solidFill>
                    <a:srgbClr val="CCCCFF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1679" name="Line 63"/>
              <p:cNvSpPr>
                <a:spLocks noChangeShapeType="1"/>
              </p:cNvSpPr>
              <p:nvPr/>
            </p:nvSpPr>
            <p:spPr bwMode="auto">
              <a:xfrm>
                <a:off x="708" y="1344"/>
                <a:ext cx="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vi-VN" sz="2400" smtClean="0">
                  <a:solidFill>
                    <a:srgbClr val="CCCCFF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1680" name="Line 64"/>
              <p:cNvSpPr>
                <a:spLocks noChangeShapeType="1"/>
              </p:cNvSpPr>
              <p:nvPr/>
            </p:nvSpPr>
            <p:spPr bwMode="auto">
              <a:xfrm>
                <a:off x="672" y="1152"/>
                <a:ext cx="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vi-VN" sz="2400" smtClean="0">
                  <a:solidFill>
                    <a:srgbClr val="CCCCFF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1681" name="Line 65"/>
              <p:cNvSpPr>
                <a:spLocks noChangeShapeType="1"/>
              </p:cNvSpPr>
              <p:nvPr/>
            </p:nvSpPr>
            <p:spPr bwMode="auto">
              <a:xfrm>
                <a:off x="672" y="1200"/>
                <a:ext cx="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vi-VN" sz="2400" smtClean="0">
                  <a:solidFill>
                    <a:srgbClr val="CCCCFF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1682" name="Line 66"/>
              <p:cNvSpPr>
                <a:spLocks noChangeShapeType="1"/>
              </p:cNvSpPr>
              <p:nvPr/>
            </p:nvSpPr>
            <p:spPr bwMode="auto">
              <a:xfrm>
                <a:off x="768" y="1296"/>
                <a:ext cx="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vi-VN" sz="2400" smtClean="0">
                  <a:solidFill>
                    <a:srgbClr val="CCCCFF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1683" name="Line 67"/>
              <p:cNvSpPr>
                <a:spLocks noChangeShapeType="1"/>
              </p:cNvSpPr>
              <p:nvPr/>
            </p:nvSpPr>
            <p:spPr bwMode="auto">
              <a:xfrm>
                <a:off x="720" y="1248"/>
                <a:ext cx="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vi-VN" sz="2400" smtClean="0">
                  <a:solidFill>
                    <a:srgbClr val="CCCCFF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1684" name="Line 68"/>
              <p:cNvSpPr>
                <a:spLocks noChangeShapeType="1"/>
              </p:cNvSpPr>
              <p:nvPr/>
            </p:nvSpPr>
            <p:spPr bwMode="auto">
              <a:xfrm>
                <a:off x="708" y="1320"/>
                <a:ext cx="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vi-VN" sz="2400" smtClean="0">
                  <a:solidFill>
                    <a:srgbClr val="CCCCFF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1685" name="Line 69"/>
              <p:cNvSpPr>
                <a:spLocks noChangeShapeType="1"/>
              </p:cNvSpPr>
              <p:nvPr/>
            </p:nvSpPr>
            <p:spPr bwMode="auto">
              <a:xfrm>
                <a:off x="660" y="1296"/>
                <a:ext cx="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vi-VN" sz="2400" smtClean="0">
                  <a:solidFill>
                    <a:srgbClr val="CCCCFF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1686" name="Line 70"/>
              <p:cNvSpPr>
                <a:spLocks noChangeShapeType="1"/>
              </p:cNvSpPr>
              <p:nvPr/>
            </p:nvSpPr>
            <p:spPr bwMode="auto">
              <a:xfrm>
                <a:off x="672" y="1368"/>
                <a:ext cx="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vi-VN" sz="2400" smtClean="0">
                  <a:solidFill>
                    <a:srgbClr val="CCCCFF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1687" name="Line 71"/>
              <p:cNvSpPr>
                <a:spLocks noChangeShapeType="1"/>
              </p:cNvSpPr>
              <p:nvPr/>
            </p:nvSpPr>
            <p:spPr bwMode="auto">
              <a:xfrm>
                <a:off x="720" y="1440"/>
                <a:ext cx="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vi-VN" sz="2400" smtClean="0">
                  <a:solidFill>
                    <a:srgbClr val="CCCCFF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1688" name="Line 72"/>
              <p:cNvSpPr>
                <a:spLocks noChangeShapeType="1"/>
              </p:cNvSpPr>
              <p:nvPr/>
            </p:nvSpPr>
            <p:spPr bwMode="auto">
              <a:xfrm>
                <a:off x="708" y="1392"/>
                <a:ext cx="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vi-VN" sz="2400" smtClean="0">
                  <a:solidFill>
                    <a:srgbClr val="CCCCFF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1689" name="Line 73"/>
              <p:cNvSpPr>
                <a:spLocks noChangeShapeType="1"/>
              </p:cNvSpPr>
              <p:nvPr/>
            </p:nvSpPr>
            <p:spPr bwMode="auto">
              <a:xfrm>
                <a:off x="708" y="1272"/>
                <a:ext cx="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vi-VN" sz="2400" smtClean="0">
                  <a:solidFill>
                    <a:srgbClr val="CCCCFF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1690" name="Line 74"/>
              <p:cNvSpPr>
                <a:spLocks noChangeShapeType="1"/>
              </p:cNvSpPr>
              <p:nvPr/>
            </p:nvSpPr>
            <p:spPr bwMode="auto">
              <a:xfrm>
                <a:off x="768" y="1152"/>
                <a:ext cx="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vi-VN" sz="2400" smtClean="0">
                  <a:solidFill>
                    <a:srgbClr val="CCCCFF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1691" name="Line 75"/>
              <p:cNvSpPr>
                <a:spLocks noChangeShapeType="1"/>
              </p:cNvSpPr>
              <p:nvPr/>
            </p:nvSpPr>
            <p:spPr bwMode="auto">
              <a:xfrm>
                <a:off x="720" y="1440"/>
                <a:ext cx="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vi-VN" sz="2400" smtClean="0">
                  <a:solidFill>
                    <a:srgbClr val="CCCCFF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1692" name="Line 76"/>
              <p:cNvSpPr>
                <a:spLocks noChangeShapeType="1"/>
              </p:cNvSpPr>
              <p:nvPr/>
            </p:nvSpPr>
            <p:spPr bwMode="auto">
              <a:xfrm>
                <a:off x="708" y="1392"/>
                <a:ext cx="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vi-VN" sz="2400" smtClean="0">
                  <a:solidFill>
                    <a:srgbClr val="CCCCFF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111693" name="Group 77"/>
            <p:cNvGrpSpPr>
              <a:grpSpLocks/>
            </p:cNvGrpSpPr>
            <p:nvPr/>
          </p:nvGrpSpPr>
          <p:grpSpPr bwMode="auto">
            <a:xfrm>
              <a:off x="1248" y="2880"/>
              <a:ext cx="288" cy="384"/>
              <a:chOff x="660" y="1152"/>
              <a:chExt cx="156" cy="288"/>
            </a:xfrm>
          </p:grpSpPr>
          <p:sp>
            <p:nvSpPr>
              <p:cNvPr id="111694" name="Line 78"/>
              <p:cNvSpPr>
                <a:spLocks noChangeShapeType="1"/>
              </p:cNvSpPr>
              <p:nvPr/>
            </p:nvSpPr>
            <p:spPr bwMode="auto">
              <a:xfrm>
                <a:off x="672" y="1152"/>
                <a:ext cx="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vi-VN" sz="2400" smtClean="0">
                  <a:solidFill>
                    <a:srgbClr val="CCCCFF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1695" name="Line 79"/>
              <p:cNvSpPr>
                <a:spLocks noChangeShapeType="1"/>
              </p:cNvSpPr>
              <p:nvPr/>
            </p:nvSpPr>
            <p:spPr bwMode="auto">
              <a:xfrm>
                <a:off x="672" y="1200"/>
                <a:ext cx="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vi-VN" sz="2400" smtClean="0">
                  <a:solidFill>
                    <a:srgbClr val="CCCCFF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1696" name="Line 80"/>
              <p:cNvSpPr>
                <a:spLocks noChangeShapeType="1"/>
              </p:cNvSpPr>
              <p:nvPr/>
            </p:nvSpPr>
            <p:spPr bwMode="auto">
              <a:xfrm>
                <a:off x="768" y="1296"/>
                <a:ext cx="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vi-VN" sz="2400" smtClean="0">
                  <a:solidFill>
                    <a:srgbClr val="CCCCFF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1697" name="Line 81"/>
              <p:cNvSpPr>
                <a:spLocks noChangeShapeType="1"/>
              </p:cNvSpPr>
              <p:nvPr/>
            </p:nvSpPr>
            <p:spPr bwMode="auto">
              <a:xfrm>
                <a:off x="720" y="1248"/>
                <a:ext cx="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vi-VN" sz="2400" smtClean="0">
                  <a:solidFill>
                    <a:srgbClr val="CCCCFF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1698" name="Line 82"/>
              <p:cNvSpPr>
                <a:spLocks noChangeShapeType="1"/>
              </p:cNvSpPr>
              <p:nvPr/>
            </p:nvSpPr>
            <p:spPr bwMode="auto">
              <a:xfrm>
                <a:off x="708" y="1344"/>
                <a:ext cx="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vi-VN" sz="2400" smtClean="0">
                  <a:solidFill>
                    <a:srgbClr val="CCCCFF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1699" name="Line 83"/>
              <p:cNvSpPr>
                <a:spLocks noChangeShapeType="1"/>
              </p:cNvSpPr>
              <p:nvPr/>
            </p:nvSpPr>
            <p:spPr bwMode="auto">
              <a:xfrm>
                <a:off x="672" y="1152"/>
                <a:ext cx="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vi-VN" sz="2400" smtClean="0">
                  <a:solidFill>
                    <a:srgbClr val="CCCCFF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1700" name="Line 84"/>
              <p:cNvSpPr>
                <a:spLocks noChangeShapeType="1"/>
              </p:cNvSpPr>
              <p:nvPr/>
            </p:nvSpPr>
            <p:spPr bwMode="auto">
              <a:xfrm>
                <a:off x="672" y="1200"/>
                <a:ext cx="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vi-VN" sz="2400" smtClean="0">
                  <a:solidFill>
                    <a:srgbClr val="CCCCFF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1701" name="Line 85"/>
              <p:cNvSpPr>
                <a:spLocks noChangeShapeType="1"/>
              </p:cNvSpPr>
              <p:nvPr/>
            </p:nvSpPr>
            <p:spPr bwMode="auto">
              <a:xfrm>
                <a:off x="768" y="1296"/>
                <a:ext cx="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vi-VN" sz="2400" smtClean="0">
                  <a:solidFill>
                    <a:srgbClr val="CCCCFF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1702" name="Line 86"/>
              <p:cNvSpPr>
                <a:spLocks noChangeShapeType="1"/>
              </p:cNvSpPr>
              <p:nvPr/>
            </p:nvSpPr>
            <p:spPr bwMode="auto">
              <a:xfrm>
                <a:off x="720" y="1248"/>
                <a:ext cx="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vi-VN" sz="2400" smtClean="0">
                  <a:solidFill>
                    <a:srgbClr val="CCCCFF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1703" name="Line 87"/>
              <p:cNvSpPr>
                <a:spLocks noChangeShapeType="1"/>
              </p:cNvSpPr>
              <p:nvPr/>
            </p:nvSpPr>
            <p:spPr bwMode="auto">
              <a:xfrm>
                <a:off x="708" y="1320"/>
                <a:ext cx="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vi-VN" sz="2400" smtClean="0">
                  <a:solidFill>
                    <a:srgbClr val="CCCCFF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1704" name="Line 88"/>
              <p:cNvSpPr>
                <a:spLocks noChangeShapeType="1"/>
              </p:cNvSpPr>
              <p:nvPr/>
            </p:nvSpPr>
            <p:spPr bwMode="auto">
              <a:xfrm>
                <a:off x="660" y="1296"/>
                <a:ext cx="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vi-VN" sz="2400" smtClean="0">
                  <a:solidFill>
                    <a:srgbClr val="CCCCFF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1705" name="Line 89"/>
              <p:cNvSpPr>
                <a:spLocks noChangeShapeType="1"/>
              </p:cNvSpPr>
              <p:nvPr/>
            </p:nvSpPr>
            <p:spPr bwMode="auto">
              <a:xfrm>
                <a:off x="672" y="1368"/>
                <a:ext cx="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vi-VN" sz="2400" smtClean="0">
                  <a:solidFill>
                    <a:srgbClr val="CCCCFF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1706" name="Line 90"/>
              <p:cNvSpPr>
                <a:spLocks noChangeShapeType="1"/>
              </p:cNvSpPr>
              <p:nvPr/>
            </p:nvSpPr>
            <p:spPr bwMode="auto">
              <a:xfrm>
                <a:off x="720" y="1440"/>
                <a:ext cx="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vi-VN" sz="2400" smtClean="0">
                  <a:solidFill>
                    <a:srgbClr val="CCCCFF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1707" name="Line 91"/>
              <p:cNvSpPr>
                <a:spLocks noChangeShapeType="1"/>
              </p:cNvSpPr>
              <p:nvPr/>
            </p:nvSpPr>
            <p:spPr bwMode="auto">
              <a:xfrm>
                <a:off x="708" y="1392"/>
                <a:ext cx="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vi-VN" sz="2400" smtClean="0">
                  <a:solidFill>
                    <a:srgbClr val="CCCCFF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1708" name="Line 92"/>
              <p:cNvSpPr>
                <a:spLocks noChangeShapeType="1"/>
              </p:cNvSpPr>
              <p:nvPr/>
            </p:nvSpPr>
            <p:spPr bwMode="auto">
              <a:xfrm>
                <a:off x="708" y="1272"/>
                <a:ext cx="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vi-VN" sz="2400" smtClean="0">
                  <a:solidFill>
                    <a:srgbClr val="CCCCFF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1709" name="Line 93"/>
              <p:cNvSpPr>
                <a:spLocks noChangeShapeType="1"/>
              </p:cNvSpPr>
              <p:nvPr/>
            </p:nvSpPr>
            <p:spPr bwMode="auto">
              <a:xfrm>
                <a:off x="768" y="1152"/>
                <a:ext cx="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vi-VN" sz="2400" smtClean="0">
                  <a:solidFill>
                    <a:srgbClr val="CCCCFF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1710" name="Line 94"/>
              <p:cNvSpPr>
                <a:spLocks noChangeShapeType="1"/>
              </p:cNvSpPr>
              <p:nvPr/>
            </p:nvSpPr>
            <p:spPr bwMode="auto">
              <a:xfrm>
                <a:off x="720" y="1440"/>
                <a:ext cx="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vi-VN" sz="2400" smtClean="0">
                  <a:solidFill>
                    <a:srgbClr val="CCCCFF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1711" name="Line 95"/>
              <p:cNvSpPr>
                <a:spLocks noChangeShapeType="1"/>
              </p:cNvSpPr>
              <p:nvPr/>
            </p:nvSpPr>
            <p:spPr bwMode="auto">
              <a:xfrm>
                <a:off x="708" y="1392"/>
                <a:ext cx="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vi-VN" sz="2400" smtClean="0">
                  <a:solidFill>
                    <a:srgbClr val="CCCCFF"/>
                  </a:solidFill>
                  <a:latin typeface="Times New Roman" panose="02020603050405020304" pitchFamily="18" charset="0"/>
                </a:endParaRPr>
              </a:p>
            </p:txBody>
          </p:sp>
        </p:grpSp>
      </p:grpSp>
      <p:sp>
        <p:nvSpPr>
          <p:cNvPr id="111712" name="Oval 96"/>
          <p:cNvSpPr>
            <a:spLocks noChangeArrowheads="1"/>
          </p:cNvSpPr>
          <p:nvPr/>
        </p:nvSpPr>
        <p:spPr bwMode="auto">
          <a:xfrm>
            <a:off x="3886200" y="5943600"/>
            <a:ext cx="76200" cy="76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vi-VN" sz="2400" smtClean="0">
              <a:solidFill>
                <a:srgbClr val="CCCC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1713" name="Oval 97"/>
          <p:cNvSpPr>
            <a:spLocks noChangeArrowheads="1"/>
          </p:cNvSpPr>
          <p:nvPr/>
        </p:nvSpPr>
        <p:spPr bwMode="auto">
          <a:xfrm>
            <a:off x="4038600" y="5867400"/>
            <a:ext cx="76200" cy="76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vi-VN" sz="2400" smtClean="0">
              <a:solidFill>
                <a:srgbClr val="CCCC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1714" name="Oval 98"/>
          <p:cNvSpPr>
            <a:spLocks noChangeArrowheads="1"/>
          </p:cNvSpPr>
          <p:nvPr/>
        </p:nvSpPr>
        <p:spPr bwMode="auto">
          <a:xfrm>
            <a:off x="3810000" y="5791200"/>
            <a:ext cx="76200" cy="76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vi-VN" sz="2400" smtClean="0">
              <a:solidFill>
                <a:srgbClr val="CCCC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1715" name="Text Box 99"/>
          <p:cNvSpPr txBox="1">
            <a:spLocks noChangeArrowheads="1"/>
          </p:cNvSpPr>
          <p:nvPr/>
        </p:nvSpPr>
        <p:spPr bwMode="auto">
          <a:xfrm>
            <a:off x="4572000" y="6248400"/>
            <a:ext cx="2362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  <a:latin typeface="Times New Roman" panose="02020603050405020304" pitchFamily="18" charset="0"/>
              </a:rPr>
              <a:t>dung dịch  HCl</a:t>
            </a:r>
          </a:p>
        </p:txBody>
      </p:sp>
      <p:sp>
        <p:nvSpPr>
          <p:cNvPr id="111716" name="Text Box 100"/>
          <p:cNvSpPr txBox="1">
            <a:spLocks noChangeArrowheads="1"/>
          </p:cNvSpPr>
          <p:nvPr/>
        </p:nvSpPr>
        <p:spPr bwMode="auto">
          <a:xfrm>
            <a:off x="3733800" y="6248400"/>
            <a:ext cx="914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  <a:latin typeface="Times New Roman" panose="02020603050405020304" pitchFamily="18" charset="0"/>
              </a:rPr>
              <a:t>Kẽm </a:t>
            </a:r>
          </a:p>
        </p:txBody>
      </p:sp>
      <p:sp>
        <p:nvSpPr>
          <p:cNvPr id="111717" name="Line 101"/>
          <p:cNvSpPr>
            <a:spLocks noChangeShapeType="1"/>
          </p:cNvSpPr>
          <p:nvPr/>
        </p:nvSpPr>
        <p:spPr bwMode="auto">
          <a:xfrm>
            <a:off x="4038600" y="59436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vi-VN" sz="2400" smtClean="0">
              <a:solidFill>
                <a:srgbClr val="CCCC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1719" name="Text Box 103"/>
          <p:cNvSpPr txBox="1">
            <a:spLocks noChangeArrowheads="1"/>
          </p:cNvSpPr>
          <p:nvPr/>
        </p:nvSpPr>
        <p:spPr bwMode="auto">
          <a:xfrm>
            <a:off x="-10886" y="531624"/>
            <a:ext cx="8077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dirty="0" err="1" smtClean="0">
                <a:latin typeface="Times New Roman" panose="02020603050405020304" pitchFamily="18" charset="0"/>
              </a:rPr>
              <a:t>Bước</a:t>
            </a:r>
            <a:r>
              <a:rPr lang="en-US" sz="2000" b="1" dirty="0" smtClean="0">
                <a:latin typeface="Times New Roman" panose="02020603050405020304" pitchFamily="18" charset="0"/>
              </a:rPr>
              <a:t> 2 : </a:t>
            </a:r>
            <a:r>
              <a:rPr lang="en-US" sz="2000" b="1" dirty="0" err="1" smtClean="0">
                <a:latin typeface="Times New Roman" panose="02020603050405020304" pitchFamily="18" charset="0"/>
              </a:rPr>
              <a:t>Đậy</a:t>
            </a:r>
            <a:r>
              <a:rPr lang="en-US" sz="2000" b="1" dirty="0" smtClean="0">
                <a:latin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</a:rPr>
              <a:t>ống</a:t>
            </a:r>
            <a:r>
              <a:rPr lang="en-US" sz="2000" b="1" dirty="0" smtClean="0">
                <a:latin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</a:rPr>
              <a:t>nghiệm</a:t>
            </a:r>
            <a:r>
              <a:rPr lang="en-US" sz="2000" b="1" dirty="0" smtClean="0">
                <a:latin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</a:rPr>
              <a:t>bằng</a:t>
            </a:r>
            <a:r>
              <a:rPr lang="en-US" sz="2000" b="1" dirty="0" smtClean="0">
                <a:latin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</a:rPr>
              <a:t>nút</a:t>
            </a:r>
            <a:r>
              <a:rPr lang="en-US" sz="2000" b="1" dirty="0" smtClean="0">
                <a:latin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</a:rPr>
              <a:t>cao</a:t>
            </a:r>
            <a:r>
              <a:rPr lang="en-US" sz="2000" b="1" dirty="0" smtClean="0">
                <a:latin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</a:rPr>
              <a:t>su</a:t>
            </a:r>
            <a:r>
              <a:rPr lang="en-US" sz="2000" b="1" dirty="0" smtClean="0">
                <a:latin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</a:rPr>
              <a:t>có</a:t>
            </a:r>
            <a:r>
              <a:rPr lang="en-US" sz="2000" b="1" dirty="0" smtClean="0">
                <a:latin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</a:rPr>
              <a:t>ống</a:t>
            </a:r>
            <a:r>
              <a:rPr lang="en-US" sz="2000" b="1" dirty="0" smtClean="0">
                <a:latin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</a:rPr>
              <a:t>dẫn</a:t>
            </a:r>
            <a:r>
              <a:rPr lang="en-US" sz="2000" b="1" dirty="0" smtClean="0">
                <a:latin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</a:rPr>
              <a:t>khí</a:t>
            </a:r>
            <a:r>
              <a:rPr lang="en-US" sz="2000" b="1" dirty="0" smtClean="0">
                <a:latin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</a:rPr>
              <a:t>xuyên</a:t>
            </a:r>
            <a:r>
              <a:rPr lang="en-US" sz="2000" b="1" dirty="0" smtClean="0">
                <a:latin typeface="Times New Roman" panose="02020603050405020304" pitchFamily="18" charset="0"/>
              </a:rPr>
              <a:t> qua (</a:t>
            </a:r>
            <a:r>
              <a:rPr lang="en-US" sz="2000" b="1" dirty="0" err="1" smtClean="0">
                <a:latin typeface="Times New Roman" panose="02020603050405020304" pitchFamily="18" charset="0"/>
              </a:rPr>
              <a:t>chờ</a:t>
            </a:r>
            <a:r>
              <a:rPr lang="en-US" sz="2000" b="1" dirty="0" smtClean="0">
                <a:latin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</a:rPr>
              <a:t>khoảng</a:t>
            </a:r>
            <a:r>
              <a:rPr lang="en-US" sz="2000" b="1" dirty="0" smtClean="0">
                <a:latin typeface="Times New Roman" panose="02020603050405020304" pitchFamily="18" charset="0"/>
              </a:rPr>
              <a:t> 1 </a:t>
            </a:r>
            <a:r>
              <a:rPr lang="en-US" sz="2000" b="1" dirty="0" err="1" smtClean="0">
                <a:latin typeface="Times New Roman" panose="02020603050405020304" pitchFamily="18" charset="0"/>
              </a:rPr>
              <a:t>phút</a:t>
            </a:r>
            <a:r>
              <a:rPr lang="en-US" sz="2000" b="1" dirty="0" smtClean="0">
                <a:latin typeface="Times New Roman" panose="02020603050405020304" pitchFamily="18" charset="0"/>
              </a:rPr>
              <a:t> )</a:t>
            </a:r>
            <a:r>
              <a:rPr lang="en-US" sz="2000" b="1" dirty="0" err="1" smtClean="0">
                <a:latin typeface="Times New Roman" panose="02020603050405020304" pitchFamily="18" charset="0"/>
              </a:rPr>
              <a:t>đưa</a:t>
            </a:r>
            <a:r>
              <a:rPr lang="en-US" sz="2000" b="1" dirty="0" smtClean="0">
                <a:latin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</a:rPr>
              <a:t>que</a:t>
            </a:r>
            <a:r>
              <a:rPr lang="en-US" sz="2000" b="1" dirty="0" smtClean="0">
                <a:latin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</a:rPr>
              <a:t>đóm</a:t>
            </a:r>
            <a:r>
              <a:rPr lang="en-US" sz="2000" b="1" dirty="0" smtClean="0">
                <a:latin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</a:rPr>
              <a:t>có</a:t>
            </a:r>
            <a:r>
              <a:rPr lang="en-US" sz="2000" b="1" dirty="0" smtClean="0">
                <a:latin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</a:rPr>
              <a:t>tàn</a:t>
            </a:r>
            <a:r>
              <a:rPr lang="en-US" sz="2000" b="1" dirty="0" smtClean="0">
                <a:latin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</a:rPr>
              <a:t>đỏ</a:t>
            </a:r>
            <a:r>
              <a:rPr lang="en-US" sz="2000" b="1" dirty="0" smtClean="0">
                <a:latin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</a:rPr>
              <a:t>vào</a:t>
            </a:r>
            <a:r>
              <a:rPr lang="en-US" sz="2000" b="1" dirty="0" smtClean="0">
                <a:latin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</a:rPr>
              <a:t>ống</a:t>
            </a:r>
            <a:r>
              <a:rPr lang="en-US" sz="2000" b="1" dirty="0" smtClean="0">
                <a:latin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</a:rPr>
              <a:t>dẫn</a:t>
            </a:r>
            <a:r>
              <a:rPr lang="en-US" sz="2000" b="1" dirty="0" smtClean="0">
                <a:latin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</a:rPr>
              <a:t>khí</a:t>
            </a:r>
            <a:r>
              <a:rPr lang="en-US" sz="2000" b="1" dirty="0" smtClean="0">
                <a:latin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anose="02020603050405020304" pitchFamily="18" charset="0"/>
              </a:rPr>
              <a:t>nhận</a:t>
            </a:r>
            <a:r>
              <a:rPr lang="en-US" sz="2000" b="1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anose="02020603050405020304" pitchFamily="18" charset="0"/>
              </a:rPr>
              <a:t>xét</a:t>
            </a:r>
            <a:r>
              <a:rPr lang="en-US" sz="2000" b="1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dirty="0" smtClean="0">
                <a:latin typeface="Times New Roman" panose="02020603050405020304" pitchFamily="18" charset="0"/>
              </a:rPr>
              <a:t>.</a:t>
            </a:r>
            <a:endParaRPr lang="en-US" sz="2000" b="1" dirty="0" smtClean="0">
              <a:latin typeface=".VnVogue" panose="020B7200000000000000" pitchFamily="34" charset="0"/>
            </a:endParaRPr>
          </a:p>
        </p:txBody>
      </p:sp>
      <p:sp>
        <p:nvSpPr>
          <p:cNvPr id="111720" name="Rectangle 104"/>
          <p:cNvSpPr>
            <a:spLocks noChangeArrowheads="1"/>
          </p:cNvSpPr>
          <p:nvPr/>
        </p:nvSpPr>
        <p:spPr bwMode="auto">
          <a:xfrm>
            <a:off x="3795713" y="4191000"/>
            <a:ext cx="471487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vi-VN" sz="2400" smtClean="0">
              <a:solidFill>
                <a:srgbClr val="CCCC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1721" name="Text Box 105"/>
          <p:cNvSpPr txBox="1">
            <a:spLocks noChangeArrowheads="1"/>
          </p:cNvSpPr>
          <p:nvPr/>
        </p:nvSpPr>
        <p:spPr bwMode="auto">
          <a:xfrm>
            <a:off x="-5829" y="1337639"/>
            <a:ext cx="8610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dirty="0" err="1" smtClean="0">
                <a:latin typeface="Times New Roman" panose="02020603050405020304" pitchFamily="18" charset="0"/>
              </a:rPr>
              <a:t>Bước</a:t>
            </a:r>
            <a:r>
              <a:rPr lang="en-US" sz="2000" b="1" dirty="0" smtClean="0">
                <a:latin typeface="Times New Roman" panose="02020603050405020304" pitchFamily="18" charset="0"/>
              </a:rPr>
              <a:t> 3 : </a:t>
            </a:r>
            <a:r>
              <a:rPr lang="en-US" sz="2000" b="1" dirty="0" err="1" smtClean="0">
                <a:latin typeface="Times New Roman" panose="02020603050405020304" pitchFamily="18" charset="0"/>
              </a:rPr>
              <a:t>Đưa</a:t>
            </a:r>
            <a:r>
              <a:rPr lang="en-US" sz="2000" b="1" dirty="0" smtClean="0">
                <a:latin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</a:rPr>
              <a:t>que</a:t>
            </a:r>
            <a:r>
              <a:rPr lang="en-US" sz="2000" b="1" dirty="0" smtClean="0">
                <a:latin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</a:rPr>
              <a:t>đóm</a:t>
            </a:r>
            <a:r>
              <a:rPr lang="en-US" sz="2000" b="1" dirty="0" smtClean="0">
                <a:latin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</a:rPr>
              <a:t>đang</a:t>
            </a:r>
            <a:r>
              <a:rPr lang="en-US" sz="2000" b="1" dirty="0" smtClean="0">
                <a:latin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</a:rPr>
              <a:t>cháy</a:t>
            </a:r>
            <a:r>
              <a:rPr lang="en-US" sz="2000" b="1" dirty="0" smtClean="0">
                <a:latin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</a:rPr>
              <a:t>vào</a:t>
            </a:r>
            <a:r>
              <a:rPr lang="en-US" sz="2000" b="1" dirty="0" smtClean="0">
                <a:latin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</a:rPr>
              <a:t>đầu</a:t>
            </a:r>
            <a:r>
              <a:rPr lang="en-US" sz="2000" b="1" dirty="0" smtClean="0">
                <a:latin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</a:rPr>
              <a:t>ống</a:t>
            </a:r>
            <a:r>
              <a:rPr lang="en-US" sz="2000" b="1" dirty="0" smtClean="0">
                <a:latin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</a:rPr>
              <a:t>dẫn</a:t>
            </a:r>
            <a:r>
              <a:rPr lang="en-US" sz="2000" b="1" dirty="0" smtClean="0">
                <a:latin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</a:rPr>
              <a:t>khí</a:t>
            </a:r>
            <a:r>
              <a:rPr lang="en-US" sz="2000" b="1" dirty="0" smtClean="0">
                <a:latin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anose="02020603050405020304" pitchFamily="18" charset="0"/>
              </a:rPr>
              <a:t>quan</a:t>
            </a:r>
            <a:r>
              <a:rPr lang="en-US" sz="2000" b="1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anose="02020603050405020304" pitchFamily="18" charset="0"/>
              </a:rPr>
              <a:t>sát</a:t>
            </a:r>
            <a:r>
              <a:rPr lang="en-US" sz="2000" b="1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anose="02020603050405020304" pitchFamily="18" charset="0"/>
              </a:rPr>
              <a:t>hiện</a:t>
            </a:r>
            <a:r>
              <a:rPr lang="en-US" sz="2000" b="1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anose="02020603050405020304" pitchFamily="18" charset="0"/>
              </a:rPr>
              <a:t>tượng</a:t>
            </a:r>
            <a:r>
              <a:rPr lang="en-US" sz="2000" b="1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 ?</a:t>
            </a:r>
            <a:endParaRPr lang="en-US" sz="2000" b="1" dirty="0" smtClean="0">
              <a:solidFill>
                <a:srgbClr val="FFFF00"/>
              </a:solidFill>
              <a:latin typeface=".VnVogue" panose="020B7200000000000000" pitchFamily="34" charset="0"/>
            </a:endParaRPr>
          </a:p>
        </p:txBody>
      </p:sp>
      <p:grpSp>
        <p:nvGrpSpPr>
          <p:cNvPr id="111722" name="Group 106"/>
          <p:cNvGrpSpPr>
            <a:grpSpLocks/>
          </p:cNvGrpSpPr>
          <p:nvPr/>
        </p:nvGrpSpPr>
        <p:grpSpPr bwMode="auto">
          <a:xfrm>
            <a:off x="6129338" y="3389313"/>
            <a:ext cx="1884362" cy="152400"/>
            <a:chOff x="3661" y="1994"/>
            <a:chExt cx="1187" cy="96"/>
          </a:xfrm>
        </p:grpSpPr>
        <p:sp>
          <p:nvSpPr>
            <p:cNvPr id="111723" name="Rectangle 107"/>
            <p:cNvSpPr>
              <a:spLocks noChangeArrowheads="1"/>
            </p:cNvSpPr>
            <p:nvPr/>
          </p:nvSpPr>
          <p:spPr bwMode="auto">
            <a:xfrm>
              <a:off x="3744" y="2016"/>
              <a:ext cx="288" cy="4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 sz="2400" smtClean="0">
                <a:solidFill>
                  <a:srgbClr val="CCCC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11724" name="Oval 108"/>
            <p:cNvSpPr>
              <a:spLocks noChangeArrowheads="1"/>
            </p:cNvSpPr>
            <p:nvPr/>
          </p:nvSpPr>
          <p:spPr bwMode="auto">
            <a:xfrm>
              <a:off x="3661" y="1994"/>
              <a:ext cx="192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 sz="2400" smtClean="0">
                <a:solidFill>
                  <a:srgbClr val="CCCC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11725" name="Rectangle 109"/>
            <p:cNvSpPr>
              <a:spLocks noChangeArrowheads="1"/>
            </p:cNvSpPr>
            <p:nvPr/>
          </p:nvSpPr>
          <p:spPr bwMode="auto">
            <a:xfrm>
              <a:off x="4032" y="2016"/>
              <a:ext cx="816" cy="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 sz="2400" smtClean="0">
                <a:solidFill>
                  <a:srgbClr val="CCCCFF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111727" name="Rectangle 111"/>
          <p:cNvSpPr>
            <a:spLocks noChangeArrowheads="1"/>
          </p:cNvSpPr>
          <p:nvPr/>
        </p:nvSpPr>
        <p:spPr bwMode="auto">
          <a:xfrm>
            <a:off x="6324600" y="3400425"/>
            <a:ext cx="1676400" cy="76200"/>
          </a:xfrm>
          <a:prstGeom prst="rect">
            <a:avLst/>
          </a:prstGeom>
          <a:solidFill>
            <a:srgbClr val="C0C0C0">
              <a:alpha val="67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vi-VN" sz="2400" smtClean="0">
              <a:solidFill>
                <a:srgbClr val="CCCCFF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11728" name="Picture 112" descr="feu2"/>
          <p:cNvPicPr>
            <a:picLocks noGrp="1" noChangeAspect="1" noChangeArrowheads="1" noCrop="1"/>
          </p:cNvPicPr>
          <p:nvPr>
            <p:ph/>
          </p:nvPr>
        </p:nvPicPr>
        <p:blipFill>
          <a:blip r:embed="rId3">
            <a:lum bright="18000" contrast="6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49988" y="2962275"/>
            <a:ext cx="198437" cy="455613"/>
          </a:xfrm>
          <a:noFill/>
          <a:ln/>
        </p:spPr>
      </p:pic>
      <p:pic>
        <p:nvPicPr>
          <p:cNvPr id="111729" name="Picture 113" descr="fal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975" y="3124200"/>
            <a:ext cx="271463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1731" name="Text Box 115"/>
          <p:cNvSpPr txBox="1">
            <a:spLocks noChangeArrowheads="1"/>
          </p:cNvSpPr>
          <p:nvPr/>
        </p:nvSpPr>
        <p:spPr bwMode="auto">
          <a:xfrm>
            <a:off x="39494" y="1784038"/>
            <a:ext cx="6096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dirty="0" err="1" smtClean="0">
                <a:latin typeface="Times New Roman" panose="02020603050405020304" pitchFamily="18" charset="0"/>
              </a:rPr>
              <a:t>Bước</a:t>
            </a:r>
            <a:r>
              <a:rPr lang="en-US" sz="2000" b="1" dirty="0" smtClean="0">
                <a:latin typeface="Times New Roman" panose="02020603050405020304" pitchFamily="18" charset="0"/>
              </a:rPr>
              <a:t> 4 : </a:t>
            </a:r>
            <a:r>
              <a:rPr lang="en-US" sz="2000" b="1" dirty="0" err="1" smtClean="0">
                <a:latin typeface="Times New Roman" panose="02020603050405020304" pitchFamily="18" charset="0"/>
              </a:rPr>
              <a:t>Nhỏ</a:t>
            </a:r>
            <a:r>
              <a:rPr lang="en-US" sz="2000" b="1" dirty="0" smtClean="0">
                <a:latin typeface="Times New Roman" panose="02020603050405020304" pitchFamily="18" charset="0"/>
              </a:rPr>
              <a:t> 1 </a:t>
            </a:r>
            <a:r>
              <a:rPr lang="en-US" sz="2000" b="1" dirty="0" err="1" smtClean="0">
                <a:latin typeface="Times New Roman" panose="02020603050405020304" pitchFamily="18" charset="0"/>
              </a:rPr>
              <a:t>giọt</a:t>
            </a:r>
            <a:r>
              <a:rPr lang="en-US" sz="2000" b="1" dirty="0" smtClean="0">
                <a:latin typeface="Times New Roman" panose="02020603050405020304" pitchFamily="18" charset="0"/>
              </a:rPr>
              <a:t> dung </a:t>
            </a:r>
            <a:r>
              <a:rPr lang="en-US" sz="2000" b="1" dirty="0" err="1" smtClean="0">
                <a:latin typeface="Times New Roman" panose="02020603050405020304" pitchFamily="18" charset="0"/>
              </a:rPr>
              <a:t>dịch</a:t>
            </a:r>
            <a:r>
              <a:rPr lang="en-US" sz="2000" b="1" dirty="0" smtClean="0">
                <a:latin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</a:rPr>
              <a:t>lên</a:t>
            </a:r>
            <a:r>
              <a:rPr lang="en-US" sz="2000" b="1" dirty="0" smtClean="0">
                <a:latin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</a:rPr>
              <a:t>tấm</a:t>
            </a:r>
            <a:r>
              <a:rPr lang="en-US" sz="2000" b="1" dirty="0" smtClean="0">
                <a:latin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</a:rPr>
              <a:t>kính</a:t>
            </a:r>
            <a:r>
              <a:rPr lang="en-US" sz="2000" b="1" dirty="0" smtClean="0">
                <a:latin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</a:rPr>
              <a:t>và</a:t>
            </a:r>
            <a:r>
              <a:rPr lang="en-US" sz="2000" b="1" dirty="0" smtClean="0">
                <a:latin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</a:rPr>
              <a:t>cô</a:t>
            </a:r>
            <a:r>
              <a:rPr lang="en-US" sz="2000" b="1" dirty="0" smtClean="0">
                <a:latin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</a:rPr>
              <a:t>cạn</a:t>
            </a:r>
            <a:r>
              <a:rPr lang="en-US" sz="2000" b="1" dirty="0" smtClean="0">
                <a:latin typeface="Times New Roman" panose="02020603050405020304" pitchFamily="18" charset="0"/>
              </a:rPr>
              <a:t> </a:t>
            </a:r>
            <a:r>
              <a:rPr lang="en-US" sz="2000" b="1" dirty="0" smtClean="0">
                <a:latin typeface=".VnVogue" panose="020B7200000000000000" pitchFamily="34" charset="0"/>
              </a:rPr>
              <a:t>  </a:t>
            </a:r>
          </a:p>
        </p:txBody>
      </p:sp>
      <p:grpSp>
        <p:nvGrpSpPr>
          <p:cNvPr id="111732" name="Group 116"/>
          <p:cNvGrpSpPr>
            <a:grpSpLocks/>
          </p:cNvGrpSpPr>
          <p:nvPr/>
        </p:nvGrpSpPr>
        <p:grpSpPr bwMode="auto">
          <a:xfrm>
            <a:off x="3962400" y="2133600"/>
            <a:ext cx="152400" cy="2209800"/>
            <a:chOff x="4512" y="1440"/>
            <a:chExt cx="192" cy="1632"/>
          </a:xfrm>
        </p:grpSpPr>
        <p:grpSp>
          <p:nvGrpSpPr>
            <p:cNvPr id="111733" name="Group 117"/>
            <p:cNvGrpSpPr>
              <a:grpSpLocks/>
            </p:cNvGrpSpPr>
            <p:nvPr/>
          </p:nvGrpSpPr>
          <p:grpSpPr bwMode="auto">
            <a:xfrm>
              <a:off x="4556" y="2281"/>
              <a:ext cx="100" cy="791"/>
              <a:chOff x="7049" y="3000"/>
              <a:chExt cx="181" cy="1497"/>
            </a:xfrm>
          </p:grpSpPr>
          <p:sp>
            <p:nvSpPr>
              <p:cNvPr id="111734" name="Rectangle 118"/>
              <p:cNvSpPr>
                <a:spLocks noChangeArrowheads="1"/>
              </p:cNvSpPr>
              <p:nvPr/>
            </p:nvSpPr>
            <p:spPr bwMode="auto">
              <a:xfrm>
                <a:off x="7049" y="3000"/>
                <a:ext cx="181" cy="55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vi-VN" sz="2400" smtClean="0">
                  <a:solidFill>
                    <a:srgbClr val="CCCCFF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1735" name="Freeform 119"/>
              <p:cNvSpPr>
                <a:spLocks/>
              </p:cNvSpPr>
              <p:nvPr/>
            </p:nvSpPr>
            <p:spPr bwMode="auto">
              <a:xfrm>
                <a:off x="7049" y="3468"/>
                <a:ext cx="181" cy="1029"/>
              </a:xfrm>
              <a:custGeom>
                <a:avLst/>
                <a:gdLst>
                  <a:gd name="T0" fmla="*/ 0 w 181"/>
                  <a:gd name="T1" fmla="*/ 0 h 1029"/>
                  <a:gd name="T2" fmla="*/ 78 w 181"/>
                  <a:gd name="T3" fmla="*/ 1029 h 1029"/>
                  <a:gd name="T4" fmla="*/ 181 w 181"/>
                  <a:gd name="T5" fmla="*/ 0 h 10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81" h="1029">
                    <a:moveTo>
                      <a:pt x="0" y="0"/>
                    </a:moveTo>
                    <a:lnTo>
                      <a:pt x="78" y="1029"/>
                    </a:lnTo>
                    <a:lnTo>
                      <a:pt x="181" y="0"/>
                    </a:lnTo>
                  </a:path>
                </a:pathLst>
              </a:custGeom>
              <a:solidFill>
                <a:schemeClr val="bg1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vi-VN" sz="2400" smtClean="0">
                  <a:solidFill>
                    <a:srgbClr val="CCCCFF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111736" name="Group 120"/>
            <p:cNvGrpSpPr>
              <a:grpSpLocks/>
            </p:cNvGrpSpPr>
            <p:nvPr/>
          </p:nvGrpSpPr>
          <p:grpSpPr bwMode="auto">
            <a:xfrm>
              <a:off x="4512" y="1440"/>
              <a:ext cx="192" cy="1071"/>
              <a:chOff x="6687" y="1908"/>
              <a:chExt cx="346" cy="2028"/>
            </a:xfrm>
          </p:grpSpPr>
          <p:sp>
            <p:nvSpPr>
              <p:cNvPr id="111737" name="Freeform 121"/>
              <p:cNvSpPr>
                <a:spLocks/>
              </p:cNvSpPr>
              <p:nvPr/>
            </p:nvSpPr>
            <p:spPr bwMode="auto">
              <a:xfrm>
                <a:off x="6767" y="2532"/>
                <a:ext cx="180" cy="1404"/>
              </a:xfrm>
              <a:custGeom>
                <a:avLst/>
                <a:gdLst>
                  <a:gd name="T0" fmla="*/ 0 w 181"/>
                  <a:gd name="T1" fmla="*/ 1248 h 1248"/>
                  <a:gd name="T2" fmla="*/ 0 w 181"/>
                  <a:gd name="T3" fmla="*/ 0 h 1248"/>
                  <a:gd name="T4" fmla="*/ 181 w 181"/>
                  <a:gd name="T5" fmla="*/ 0 h 1248"/>
                  <a:gd name="T6" fmla="*/ 181 w 181"/>
                  <a:gd name="T7" fmla="*/ 1248 h 1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1" h="1248">
                    <a:moveTo>
                      <a:pt x="0" y="1248"/>
                    </a:moveTo>
                    <a:lnTo>
                      <a:pt x="0" y="0"/>
                    </a:lnTo>
                    <a:lnTo>
                      <a:pt x="181" y="0"/>
                    </a:lnTo>
                    <a:lnTo>
                      <a:pt x="181" y="124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vi-VN" sz="2400" smtClean="0">
                  <a:solidFill>
                    <a:srgbClr val="CCCCFF"/>
                  </a:solidFill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111738" name="Group 122"/>
              <p:cNvGrpSpPr>
                <a:grpSpLocks/>
              </p:cNvGrpSpPr>
              <p:nvPr/>
            </p:nvGrpSpPr>
            <p:grpSpPr bwMode="auto">
              <a:xfrm>
                <a:off x="6687" y="1908"/>
                <a:ext cx="346" cy="643"/>
                <a:chOff x="6687" y="2220"/>
                <a:chExt cx="216" cy="522"/>
              </a:xfrm>
            </p:grpSpPr>
            <p:sp>
              <p:nvSpPr>
                <p:cNvPr id="111739" name="y10Oval 9"/>
                <p:cNvSpPr>
                  <a:spLocks noChangeArrowheads="1"/>
                </p:cNvSpPr>
                <p:nvPr/>
              </p:nvSpPr>
              <p:spPr bwMode="auto">
                <a:xfrm>
                  <a:off x="6687" y="2220"/>
                  <a:ext cx="216" cy="373"/>
                </a:xfrm>
                <a:prstGeom prst="ellipse">
                  <a:avLst/>
                </a:prstGeom>
                <a:solidFill>
                  <a:srgbClr val="9933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vi-VN" sz="2400" smtClean="0">
                    <a:solidFill>
                      <a:srgbClr val="CCCCFF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11740" name="y10Rectangle 10"/>
                <p:cNvSpPr>
                  <a:spLocks noChangeArrowheads="1"/>
                </p:cNvSpPr>
                <p:nvPr/>
              </p:nvSpPr>
              <p:spPr bwMode="auto">
                <a:xfrm>
                  <a:off x="6728" y="2532"/>
                  <a:ext cx="135" cy="210"/>
                </a:xfrm>
                <a:prstGeom prst="rect">
                  <a:avLst/>
                </a:prstGeom>
                <a:solidFill>
                  <a:srgbClr val="9933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vi-VN" sz="2400" smtClean="0">
                    <a:solidFill>
                      <a:srgbClr val="CCCCFF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</p:grpSp>
      </p:grpSp>
      <p:pic>
        <p:nvPicPr>
          <p:cNvPr id="111741" name="Picture 125" descr="feu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438" y="4724400"/>
            <a:ext cx="43180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1742" name="Group 126"/>
          <p:cNvGrpSpPr>
            <a:grpSpLocks/>
          </p:cNvGrpSpPr>
          <p:nvPr/>
        </p:nvGrpSpPr>
        <p:grpSpPr bwMode="auto">
          <a:xfrm>
            <a:off x="1524000" y="5486400"/>
            <a:ext cx="609600" cy="533400"/>
            <a:chOff x="2700" y="2064"/>
            <a:chExt cx="4320" cy="5148"/>
          </a:xfrm>
        </p:grpSpPr>
        <p:grpSp>
          <p:nvGrpSpPr>
            <p:cNvPr id="111743" name="hx30Group 50"/>
            <p:cNvGrpSpPr>
              <a:grpSpLocks/>
            </p:cNvGrpSpPr>
            <p:nvPr/>
          </p:nvGrpSpPr>
          <p:grpSpPr bwMode="auto">
            <a:xfrm>
              <a:off x="2700" y="2064"/>
              <a:ext cx="4320" cy="5148"/>
              <a:chOff x="2700" y="2064"/>
              <a:chExt cx="4320" cy="5148"/>
            </a:xfrm>
          </p:grpSpPr>
          <p:sp>
            <p:nvSpPr>
              <p:cNvPr id="111744" name="hx30Oval 20"/>
              <p:cNvSpPr>
                <a:spLocks noChangeArrowheads="1"/>
              </p:cNvSpPr>
              <p:nvPr/>
            </p:nvSpPr>
            <p:spPr bwMode="auto">
              <a:xfrm>
                <a:off x="4500" y="2220"/>
                <a:ext cx="720" cy="15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vi-VN" sz="2400" smtClean="0">
                  <a:solidFill>
                    <a:srgbClr val="CCCCFF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1745" name="hx30Rectangle 21"/>
              <p:cNvSpPr>
                <a:spLocks noChangeArrowheads="1"/>
              </p:cNvSpPr>
              <p:nvPr/>
            </p:nvSpPr>
            <p:spPr bwMode="auto">
              <a:xfrm>
                <a:off x="4680" y="2064"/>
                <a:ext cx="360" cy="156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vi-VN" sz="2400" smtClean="0">
                  <a:solidFill>
                    <a:srgbClr val="CCCCFF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1746" name="hx30Line 22"/>
              <p:cNvSpPr>
                <a:spLocks noChangeShapeType="1"/>
              </p:cNvSpPr>
              <p:nvPr/>
            </p:nvSpPr>
            <p:spPr bwMode="auto">
              <a:xfrm>
                <a:off x="4320" y="2376"/>
                <a:ext cx="108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vi-VN" sz="2400" smtClean="0">
                  <a:solidFill>
                    <a:srgbClr val="CCCCFF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1747" name="hx30Line 23"/>
              <p:cNvSpPr>
                <a:spLocks noChangeShapeType="1"/>
              </p:cNvSpPr>
              <p:nvPr/>
            </p:nvSpPr>
            <p:spPr bwMode="auto">
              <a:xfrm>
                <a:off x="4320" y="2376"/>
                <a:ext cx="0" cy="15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vi-VN" sz="2400" smtClean="0">
                  <a:solidFill>
                    <a:srgbClr val="CCCCFF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1748" name="hx30Line 24"/>
              <p:cNvSpPr>
                <a:spLocks noChangeShapeType="1"/>
              </p:cNvSpPr>
              <p:nvPr/>
            </p:nvSpPr>
            <p:spPr bwMode="auto">
              <a:xfrm>
                <a:off x="5400" y="2376"/>
                <a:ext cx="0" cy="15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vi-VN" sz="2400" smtClean="0">
                  <a:solidFill>
                    <a:srgbClr val="CCCCFF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1749" name="hx30Line 25"/>
              <p:cNvSpPr>
                <a:spLocks noChangeShapeType="1"/>
              </p:cNvSpPr>
              <p:nvPr/>
            </p:nvSpPr>
            <p:spPr bwMode="auto">
              <a:xfrm>
                <a:off x="4140" y="2532"/>
                <a:ext cx="144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vi-VN" sz="2400" smtClean="0">
                  <a:solidFill>
                    <a:srgbClr val="CCCCFF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1750" name="hx30Line 26"/>
              <p:cNvSpPr>
                <a:spLocks noChangeShapeType="1"/>
              </p:cNvSpPr>
              <p:nvPr/>
            </p:nvSpPr>
            <p:spPr bwMode="auto">
              <a:xfrm>
                <a:off x="4140" y="2532"/>
                <a:ext cx="0" cy="15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vi-VN" sz="2400" smtClean="0">
                  <a:solidFill>
                    <a:srgbClr val="CCCCFF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1751" name="hx30Line 27"/>
              <p:cNvSpPr>
                <a:spLocks noChangeShapeType="1"/>
              </p:cNvSpPr>
              <p:nvPr/>
            </p:nvSpPr>
            <p:spPr bwMode="auto">
              <a:xfrm>
                <a:off x="5580" y="2532"/>
                <a:ext cx="0" cy="15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vi-VN" sz="2400" smtClean="0">
                  <a:solidFill>
                    <a:srgbClr val="CCCCFF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1752" name="hx30Line 28"/>
              <p:cNvSpPr>
                <a:spLocks noChangeShapeType="1"/>
              </p:cNvSpPr>
              <p:nvPr/>
            </p:nvSpPr>
            <p:spPr bwMode="auto">
              <a:xfrm>
                <a:off x="4140" y="2688"/>
                <a:ext cx="144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vi-VN" sz="2400" smtClean="0">
                  <a:solidFill>
                    <a:srgbClr val="CCCCFF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1753" name="hx30Line 29"/>
              <p:cNvSpPr>
                <a:spLocks noChangeShapeType="1"/>
              </p:cNvSpPr>
              <p:nvPr/>
            </p:nvSpPr>
            <p:spPr bwMode="auto">
              <a:xfrm>
                <a:off x="4320" y="2688"/>
                <a:ext cx="0" cy="62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vi-VN" sz="2400" smtClean="0">
                  <a:solidFill>
                    <a:srgbClr val="CCCCFF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1754" name="hx30Line 30"/>
              <p:cNvSpPr>
                <a:spLocks noChangeShapeType="1"/>
              </p:cNvSpPr>
              <p:nvPr/>
            </p:nvSpPr>
            <p:spPr bwMode="auto">
              <a:xfrm>
                <a:off x="5400" y="2688"/>
                <a:ext cx="0" cy="62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vi-VN" sz="2400" smtClean="0">
                  <a:solidFill>
                    <a:srgbClr val="CCCCFF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1755" name="hx30Line 31"/>
              <p:cNvSpPr>
                <a:spLocks noChangeShapeType="1"/>
              </p:cNvSpPr>
              <p:nvPr/>
            </p:nvSpPr>
            <p:spPr bwMode="auto">
              <a:xfrm flipH="1">
                <a:off x="4140" y="3312"/>
                <a:ext cx="180" cy="15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vi-VN" sz="2400" smtClean="0">
                  <a:solidFill>
                    <a:srgbClr val="CCCCFF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1756" name="hx30Line 32"/>
              <p:cNvSpPr>
                <a:spLocks noChangeShapeType="1"/>
              </p:cNvSpPr>
              <p:nvPr/>
            </p:nvSpPr>
            <p:spPr bwMode="auto">
              <a:xfrm>
                <a:off x="5400" y="3312"/>
                <a:ext cx="180" cy="15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vi-VN" sz="2400" smtClean="0">
                  <a:solidFill>
                    <a:srgbClr val="CCCCFF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1757" name="hx30Line 33"/>
              <p:cNvSpPr>
                <a:spLocks noChangeShapeType="1"/>
              </p:cNvSpPr>
              <p:nvPr/>
            </p:nvSpPr>
            <p:spPr bwMode="auto">
              <a:xfrm flipH="1">
                <a:off x="2880" y="3468"/>
                <a:ext cx="1260" cy="46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vi-VN" sz="2400" smtClean="0">
                  <a:solidFill>
                    <a:srgbClr val="CCCCFF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1758" name="hx30Line 34"/>
              <p:cNvSpPr>
                <a:spLocks noChangeShapeType="1"/>
              </p:cNvSpPr>
              <p:nvPr/>
            </p:nvSpPr>
            <p:spPr bwMode="auto">
              <a:xfrm>
                <a:off x="5580" y="3468"/>
                <a:ext cx="1260" cy="46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vi-VN" sz="2400" smtClean="0">
                  <a:solidFill>
                    <a:srgbClr val="CCCCFF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1759" name="hx30Line 35"/>
              <p:cNvSpPr>
                <a:spLocks noChangeShapeType="1"/>
              </p:cNvSpPr>
              <p:nvPr/>
            </p:nvSpPr>
            <p:spPr bwMode="auto">
              <a:xfrm flipH="1">
                <a:off x="2700" y="3936"/>
                <a:ext cx="180" cy="3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vi-VN" sz="2400" smtClean="0">
                  <a:solidFill>
                    <a:srgbClr val="CCCCFF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1760" name="hx30Line 36"/>
              <p:cNvSpPr>
                <a:spLocks noChangeShapeType="1"/>
              </p:cNvSpPr>
              <p:nvPr/>
            </p:nvSpPr>
            <p:spPr bwMode="auto">
              <a:xfrm>
                <a:off x="6840" y="3936"/>
                <a:ext cx="180" cy="3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vi-VN" sz="2400" smtClean="0">
                  <a:solidFill>
                    <a:srgbClr val="CCCCFF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1761" name="hx30Line 37"/>
              <p:cNvSpPr>
                <a:spLocks noChangeShapeType="1"/>
              </p:cNvSpPr>
              <p:nvPr/>
            </p:nvSpPr>
            <p:spPr bwMode="auto">
              <a:xfrm>
                <a:off x="2700" y="4248"/>
                <a:ext cx="1080" cy="280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vi-VN" sz="2400" smtClean="0">
                  <a:solidFill>
                    <a:srgbClr val="CCCCFF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1762" name="hx30Line 38"/>
              <p:cNvSpPr>
                <a:spLocks noChangeShapeType="1"/>
              </p:cNvSpPr>
              <p:nvPr/>
            </p:nvSpPr>
            <p:spPr bwMode="auto">
              <a:xfrm flipH="1">
                <a:off x="5940" y="4248"/>
                <a:ext cx="1080" cy="280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vi-VN" sz="2400" smtClean="0">
                  <a:solidFill>
                    <a:srgbClr val="CCCCFF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1763" name="hx30Line 39"/>
              <p:cNvSpPr>
                <a:spLocks noChangeShapeType="1"/>
              </p:cNvSpPr>
              <p:nvPr/>
            </p:nvSpPr>
            <p:spPr bwMode="auto">
              <a:xfrm>
                <a:off x="3780" y="7056"/>
                <a:ext cx="216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vi-VN" sz="2400" smtClean="0">
                  <a:solidFill>
                    <a:srgbClr val="CCCCFF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1764" name="hx30Line 40"/>
              <p:cNvSpPr>
                <a:spLocks noChangeShapeType="1"/>
              </p:cNvSpPr>
              <p:nvPr/>
            </p:nvSpPr>
            <p:spPr bwMode="auto">
              <a:xfrm flipH="1">
                <a:off x="3600" y="7056"/>
                <a:ext cx="180" cy="15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vi-VN" sz="2400" smtClean="0">
                  <a:solidFill>
                    <a:srgbClr val="CCCCFF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1765" name="hx30Line 41"/>
              <p:cNvSpPr>
                <a:spLocks noChangeShapeType="1"/>
              </p:cNvSpPr>
              <p:nvPr/>
            </p:nvSpPr>
            <p:spPr bwMode="auto">
              <a:xfrm>
                <a:off x="5940" y="7056"/>
                <a:ext cx="180" cy="15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vi-VN" sz="2400" smtClean="0">
                  <a:solidFill>
                    <a:srgbClr val="CCCCFF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1766" name="hx30Line 42"/>
              <p:cNvSpPr>
                <a:spLocks noChangeShapeType="1"/>
              </p:cNvSpPr>
              <p:nvPr/>
            </p:nvSpPr>
            <p:spPr bwMode="auto">
              <a:xfrm>
                <a:off x="3600" y="7212"/>
                <a:ext cx="252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vi-VN" sz="2400" smtClean="0">
                  <a:solidFill>
                    <a:srgbClr val="CCCCFF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1767" name="hx30Line 43"/>
              <p:cNvSpPr>
                <a:spLocks noChangeShapeType="1"/>
              </p:cNvSpPr>
              <p:nvPr/>
            </p:nvSpPr>
            <p:spPr bwMode="auto">
              <a:xfrm>
                <a:off x="4500" y="2688"/>
                <a:ext cx="180" cy="7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vi-VN" sz="2400" smtClean="0">
                  <a:solidFill>
                    <a:srgbClr val="CCCCFF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1768" name="hx30Line 44"/>
              <p:cNvSpPr>
                <a:spLocks noChangeShapeType="1"/>
              </p:cNvSpPr>
              <p:nvPr/>
            </p:nvSpPr>
            <p:spPr bwMode="auto">
              <a:xfrm>
                <a:off x="4407" y="2721"/>
                <a:ext cx="180" cy="93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vi-VN" sz="2400" smtClean="0">
                  <a:solidFill>
                    <a:srgbClr val="CCCCFF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1769" name="hx30Line 45"/>
              <p:cNvSpPr>
                <a:spLocks noChangeShapeType="1"/>
              </p:cNvSpPr>
              <p:nvPr/>
            </p:nvSpPr>
            <p:spPr bwMode="auto">
              <a:xfrm flipH="1">
                <a:off x="5040" y="2688"/>
                <a:ext cx="180" cy="7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vi-VN" sz="2400" smtClean="0">
                  <a:solidFill>
                    <a:srgbClr val="CCCCFF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1770" name="hx30Line 46"/>
              <p:cNvSpPr>
                <a:spLocks noChangeShapeType="1"/>
              </p:cNvSpPr>
              <p:nvPr/>
            </p:nvSpPr>
            <p:spPr bwMode="auto">
              <a:xfrm flipH="1">
                <a:off x="5144" y="2721"/>
                <a:ext cx="180" cy="93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vi-VN" sz="2400" smtClean="0">
                  <a:solidFill>
                    <a:srgbClr val="CCCCFF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1771" name="hx30Line 47"/>
              <p:cNvSpPr>
                <a:spLocks noChangeShapeType="1"/>
              </p:cNvSpPr>
              <p:nvPr/>
            </p:nvSpPr>
            <p:spPr bwMode="auto">
              <a:xfrm>
                <a:off x="4680" y="3468"/>
                <a:ext cx="36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vi-VN" sz="2400" smtClean="0">
                  <a:solidFill>
                    <a:srgbClr val="CCCCFF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1772" name="hx30Line 48"/>
              <p:cNvSpPr>
                <a:spLocks noChangeShapeType="1"/>
              </p:cNvSpPr>
              <p:nvPr/>
            </p:nvSpPr>
            <p:spPr bwMode="auto">
              <a:xfrm>
                <a:off x="4600" y="3624"/>
                <a:ext cx="54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vi-VN" sz="2400" smtClean="0">
                  <a:solidFill>
                    <a:srgbClr val="CCCCFF"/>
                  </a:solidFill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111773" name="hx30Line 51"/>
            <p:cNvSpPr>
              <a:spLocks noChangeShapeType="1"/>
            </p:cNvSpPr>
            <p:nvPr/>
          </p:nvSpPr>
          <p:spPr bwMode="auto">
            <a:xfrm flipH="1">
              <a:off x="3240" y="3624"/>
              <a:ext cx="900" cy="3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 sz="2400" smtClean="0">
                <a:solidFill>
                  <a:srgbClr val="CCCC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11774" name="hx30Line 52"/>
            <p:cNvSpPr>
              <a:spLocks noChangeShapeType="1"/>
            </p:cNvSpPr>
            <p:nvPr/>
          </p:nvSpPr>
          <p:spPr bwMode="auto">
            <a:xfrm>
              <a:off x="5400" y="3468"/>
              <a:ext cx="1080" cy="46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 sz="2400" smtClean="0">
                <a:solidFill>
                  <a:srgbClr val="CCCC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11775" name="hx30Line 53"/>
            <p:cNvSpPr>
              <a:spLocks noChangeShapeType="1"/>
            </p:cNvSpPr>
            <p:nvPr/>
          </p:nvSpPr>
          <p:spPr bwMode="auto">
            <a:xfrm>
              <a:off x="3060" y="4560"/>
              <a:ext cx="900" cy="23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 sz="2400" smtClean="0">
                <a:solidFill>
                  <a:srgbClr val="CCCC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11776" name="hx30Line 54"/>
            <p:cNvSpPr>
              <a:spLocks noChangeShapeType="1"/>
            </p:cNvSpPr>
            <p:nvPr/>
          </p:nvSpPr>
          <p:spPr bwMode="auto">
            <a:xfrm flipH="1">
              <a:off x="5940" y="4404"/>
              <a:ext cx="720" cy="218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 sz="2400" smtClean="0">
                <a:solidFill>
                  <a:srgbClr val="CCCC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11777" name="hx30Line 55"/>
            <p:cNvSpPr>
              <a:spLocks noChangeShapeType="1"/>
            </p:cNvSpPr>
            <p:nvPr/>
          </p:nvSpPr>
          <p:spPr bwMode="auto">
            <a:xfrm flipH="1">
              <a:off x="3060" y="4248"/>
              <a:ext cx="180" cy="3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 sz="2400" smtClean="0">
                <a:solidFill>
                  <a:srgbClr val="CCCC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11778" name="hx30Line 56"/>
            <p:cNvSpPr>
              <a:spLocks noChangeShapeType="1"/>
            </p:cNvSpPr>
            <p:nvPr/>
          </p:nvSpPr>
          <p:spPr bwMode="auto">
            <a:xfrm>
              <a:off x="3240" y="4560"/>
              <a:ext cx="324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 sz="2400" smtClean="0">
                <a:solidFill>
                  <a:srgbClr val="CCCC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11779" name="hx30Line 57"/>
            <p:cNvSpPr>
              <a:spLocks noChangeShapeType="1"/>
            </p:cNvSpPr>
            <p:nvPr/>
          </p:nvSpPr>
          <p:spPr bwMode="auto">
            <a:xfrm>
              <a:off x="3240" y="4716"/>
              <a:ext cx="3240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 sz="2400" smtClean="0">
                <a:solidFill>
                  <a:srgbClr val="CCCC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11780" name="hx30Line 58"/>
            <p:cNvSpPr>
              <a:spLocks noChangeShapeType="1"/>
            </p:cNvSpPr>
            <p:nvPr/>
          </p:nvSpPr>
          <p:spPr bwMode="auto">
            <a:xfrm>
              <a:off x="3240" y="4872"/>
              <a:ext cx="3240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 sz="2400" smtClean="0">
                <a:solidFill>
                  <a:srgbClr val="CCCC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11781" name="hx30Line 59"/>
            <p:cNvSpPr>
              <a:spLocks noChangeShapeType="1"/>
            </p:cNvSpPr>
            <p:nvPr/>
          </p:nvSpPr>
          <p:spPr bwMode="auto">
            <a:xfrm>
              <a:off x="3420" y="5028"/>
              <a:ext cx="2880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 sz="2400" smtClean="0">
                <a:solidFill>
                  <a:srgbClr val="CCCC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11782" name="hx30Line 60"/>
            <p:cNvSpPr>
              <a:spLocks noChangeShapeType="1"/>
            </p:cNvSpPr>
            <p:nvPr/>
          </p:nvSpPr>
          <p:spPr bwMode="auto">
            <a:xfrm>
              <a:off x="3420" y="5184"/>
              <a:ext cx="2880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 sz="2400" smtClean="0">
                <a:solidFill>
                  <a:srgbClr val="CCCC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11783" name="hx30Line 61"/>
            <p:cNvSpPr>
              <a:spLocks noChangeShapeType="1"/>
            </p:cNvSpPr>
            <p:nvPr/>
          </p:nvSpPr>
          <p:spPr bwMode="auto">
            <a:xfrm>
              <a:off x="3420" y="5340"/>
              <a:ext cx="2700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 sz="2400" smtClean="0">
                <a:solidFill>
                  <a:srgbClr val="CCCC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11784" name="hx30Line 62"/>
            <p:cNvSpPr>
              <a:spLocks noChangeShapeType="1"/>
            </p:cNvSpPr>
            <p:nvPr/>
          </p:nvSpPr>
          <p:spPr bwMode="auto">
            <a:xfrm>
              <a:off x="3600" y="5496"/>
              <a:ext cx="2520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 sz="2400" smtClean="0">
                <a:solidFill>
                  <a:srgbClr val="CCCC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11785" name="hx30Line 63"/>
            <p:cNvSpPr>
              <a:spLocks noChangeShapeType="1"/>
            </p:cNvSpPr>
            <p:nvPr/>
          </p:nvSpPr>
          <p:spPr bwMode="auto">
            <a:xfrm>
              <a:off x="3780" y="5652"/>
              <a:ext cx="2340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 sz="2400" smtClean="0">
                <a:solidFill>
                  <a:srgbClr val="CCCC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11786" name="hx30Line 64"/>
            <p:cNvSpPr>
              <a:spLocks noChangeShapeType="1"/>
            </p:cNvSpPr>
            <p:nvPr/>
          </p:nvSpPr>
          <p:spPr bwMode="auto">
            <a:xfrm>
              <a:off x="3780" y="5808"/>
              <a:ext cx="2160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 sz="2400" smtClean="0">
                <a:solidFill>
                  <a:srgbClr val="CCCC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11787" name="hx30Line 65"/>
            <p:cNvSpPr>
              <a:spLocks noChangeShapeType="1"/>
            </p:cNvSpPr>
            <p:nvPr/>
          </p:nvSpPr>
          <p:spPr bwMode="auto">
            <a:xfrm>
              <a:off x="3780" y="5964"/>
              <a:ext cx="2160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 sz="2400" smtClean="0">
                <a:solidFill>
                  <a:srgbClr val="CCCC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11788" name="hx30Line 66"/>
            <p:cNvSpPr>
              <a:spLocks noChangeShapeType="1"/>
            </p:cNvSpPr>
            <p:nvPr/>
          </p:nvSpPr>
          <p:spPr bwMode="auto">
            <a:xfrm>
              <a:off x="3780" y="6120"/>
              <a:ext cx="2160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 sz="2400" smtClean="0">
                <a:solidFill>
                  <a:srgbClr val="CCCC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11789" name="hx30Line 67"/>
            <p:cNvSpPr>
              <a:spLocks noChangeShapeType="1"/>
            </p:cNvSpPr>
            <p:nvPr/>
          </p:nvSpPr>
          <p:spPr bwMode="auto">
            <a:xfrm>
              <a:off x="3780" y="6276"/>
              <a:ext cx="2160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 sz="2400" smtClean="0">
                <a:solidFill>
                  <a:srgbClr val="CCCC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11790" name="hx30Line 68"/>
            <p:cNvSpPr>
              <a:spLocks noChangeShapeType="1"/>
            </p:cNvSpPr>
            <p:nvPr/>
          </p:nvSpPr>
          <p:spPr bwMode="auto">
            <a:xfrm>
              <a:off x="3960" y="6432"/>
              <a:ext cx="1800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 sz="2400" smtClean="0">
                <a:solidFill>
                  <a:srgbClr val="CCCC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11791" name="hx30Line 69"/>
            <p:cNvSpPr>
              <a:spLocks noChangeShapeType="1"/>
            </p:cNvSpPr>
            <p:nvPr/>
          </p:nvSpPr>
          <p:spPr bwMode="auto">
            <a:xfrm>
              <a:off x="3960" y="6588"/>
              <a:ext cx="18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 sz="2400" smtClean="0">
                <a:solidFill>
                  <a:srgbClr val="CCCC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11792" name="hx30Line 70"/>
            <p:cNvSpPr>
              <a:spLocks noChangeShapeType="1"/>
            </p:cNvSpPr>
            <p:nvPr/>
          </p:nvSpPr>
          <p:spPr bwMode="auto">
            <a:xfrm>
              <a:off x="3960" y="6744"/>
              <a:ext cx="1800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 sz="2400" smtClean="0">
                <a:solidFill>
                  <a:srgbClr val="CCCC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11793" name="hx30Line 71"/>
            <p:cNvSpPr>
              <a:spLocks noChangeShapeType="1"/>
            </p:cNvSpPr>
            <p:nvPr/>
          </p:nvSpPr>
          <p:spPr bwMode="auto">
            <a:xfrm>
              <a:off x="4140" y="6900"/>
              <a:ext cx="162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 sz="2400" smtClean="0">
                <a:solidFill>
                  <a:srgbClr val="CCCC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11794" name="hx30Freeform 72" descr="之字形"/>
            <p:cNvSpPr>
              <a:spLocks/>
            </p:cNvSpPr>
            <p:nvPr/>
          </p:nvSpPr>
          <p:spPr bwMode="auto">
            <a:xfrm>
              <a:off x="4020" y="3624"/>
              <a:ext cx="1830" cy="3302"/>
            </a:xfrm>
            <a:custGeom>
              <a:avLst/>
              <a:gdLst>
                <a:gd name="T0" fmla="*/ 840 w 1830"/>
                <a:gd name="T1" fmla="*/ 0 h 3302"/>
                <a:gd name="T2" fmla="*/ 480 w 1830"/>
                <a:gd name="T3" fmla="*/ 1404 h 3302"/>
                <a:gd name="T4" fmla="*/ 1380 w 1830"/>
                <a:gd name="T5" fmla="*/ 1560 h 3302"/>
                <a:gd name="T6" fmla="*/ 1740 w 1830"/>
                <a:gd name="T7" fmla="*/ 2028 h 3302"/>
                <a:gd name="T8" fmla="*/ 840 w 1830"/>
                <a:gd name="T9" fmla="*/ 2496 h 3302"/>
                <a:gd name="T10" fmla="*/ 1560 w 1830"/>
                <a:gd name="T11" fmla="*/ 2808 h 3302"/>
                <a:gd name="T12" fmla="*/ 1740 w 1830"/>
                <a:gd name="T13" fmla="*/ 2964 h 3302"/>
                <a:gd name="T14" fmla="*/ 1560 w 1830"/>
                <a:gd name="T15" fmla="*/ 3276 h 3302"/>
                <a:gd name="T16" fmla="*/ 1020 w 1830"/>
                <a:gd name="T17" fmla="*/ 2808 h 3302"/>
                <a:gd name="T18" fmla="*/ 660 w 1830"/>
                <a:gd name="T19" fmla="*/ 2652 h 3302"/>
                <a:gd name="T20" fmla="*/ 660 w 1830"/>
                <a:gd name="T21" fmla="*/ 2340 h 3302"/>
                <a:gd name="T22" fmla="*/ 1380 w 1830"/>
                <a:gd name="T23" fmla="*/ 1872 h 3302"/>
                <a:gd name="T24" fmla="*/ 120 w 1830"/>
                <a:gd name="T25" fmla="*/ 1716 h 3302"/>
                <a:gd name="T26" fmla="*/ 660 w 1830"/>
                <a:gd name="T27" fmla="*/ 0 h 3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30" h="3302">
                  <a:moveTo>
                    <a:pt x="840" y="0"/>
                  </a:moveTo>
                  <a:cubicBezTo>
                    <a:pt x="615" y="572"/>
                    <a:pt x="390" y="1144"/>
                    <a:pt x="480" y="1404"/>
                  </a:cubicBezTo>
                  <a:cubicBezTo>
                    <a:pt x="570" y="1664"/>
                    <a:pt x="1170" y="1456"/>
                    <a:pt x="1380" y="1560"/>
                  </a:cubicBezTo>
                  <a:cubicBezTo>
                    <a:pt x="1590" y="1664"/>
                    <a:pt x="1830" y="1872"/>
                    <a:pt x="1740" y="2028"/>
                  </a:cubicBezTo>
                  <a:cubicBezTo>
                    <a:pt x="1650" y="2184"/>
                    <a:pt x="870" y="2366"/>
                    <a:pt x="840" y="2496"/>
                  </a:cubicBezTo>
                  <a:cubicBezTo>
                    <a:pt x="810" y="2626"/>
                    <a:pt x="1410" y="2730"/>
                    <a:pt x="1560" y="2808"/>
                  </a:cubicBezTo>
                  <a:cubicBezTo>
                    <a:pt x="1710" y="2886"/>
                    <a:pt x="1740" y="2886"/>
                    <a:pt x="1740" y="2964"/>
                  </a:cubicBezTo>
                  <a:cubicBezTo>
                    <a:pt x="1740" y="3042"/>
                    <a:pt x="1680" y="3302"/>
                    <a:pt x="1560" y="3276"/>
                  </a:cubicBezTo>
                  <a:cubicBezTo>
                    <a:pt x="1440" y="3250"/>
                    <a:pt x="1170" y="2912"/>
                    <a:pt x="1020" y="2808"/>
                  </a:cubicBezTo>
                  <a:cubicBezTo>
                    <a:pt x="870" y="2704"/>
                    <a:pt x="720" y="2730"/>
                    <a:pt x="660" y="2652"/>
                  </a:cubicBezTo>
                  <a:cubicBezTo>
                    <a:pt x="600" y="2574"/>
                    <a:pt x="540" y="2470"/>
                    <a:pt x="660" y="2340"/>
                  </a:cubicBezTo>
                  <a:cubicBezTo>
                    <a:pt x="780" y="2210"/>
                    <a:pt x="1470" y="1976"/>
                    <a:pt x="1380" y="1872"/>
                  </a:cubicBezTo>
                  <a:cubicBezTo>
                    <a:pt x="1290" y="1768"/>
                    <a:pt x="240" y="2028"/>
                    <a:pt x="120" y="1716"/>
                  </a:cubicBezTo>
                  <a:cubicBezTo>
                    <a:pt x="0" y="1404"/>
                    <a:pt x="330" y="702"/>
                    <a:pt x="660" y="0"/>
                  </a:cubicBezTo>
                </a:path>
              </a:pathLst>
            </a:custGeom>
            <a:pattFill prst="zigZag">
              <a:fgClr>
                <a:srgbClr val="000000"/>
              </a:fgClr>
              <a:bgClr>
                <a:srgbClr val="FFFFFF"/>
              </a:bgClr>
            </a:patt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 sz="2400" smtClean="0">
                <a:solidFill>
                  <a:srgbClr val="CCCCFF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111795" name="Oval 179"/>
          <p:cNvSpPr>
            <a:spLocks noChangeArrowheads="1"/>
          </p:cNvSpPr>
          <p:nvPr/>
        </p:nvSpPr>
        <p:spPr bwMode="auto">
          <a:xfrm>
            <a:off x="2112963" y="4724400"/>
            <a:ext cx="76200" cy="76200"/>
          </a:xfrm>
          <a:prstGeom prst="ellipse">
            <a:avLst/>
          </a:prstGeom>
          <a:solidFill>
            <a:srgbClr val="C0C0C0">
              <a:alpha val="11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vi-VN" sz="2400" smtClean="0">
              <a:solidFill>
                <a:srgbClr val="CCCCFF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111796" name="Group 180"/>
          <p:cNvGrpSpPr>
            <a:grpSpLocks/>
          </p:cNvGrpSpPr>
          <p:nvPr/>
        </p:nvGrpSpPr>
        <p:grpSpPr bwMode="auto">
          <a:xfrm rot="9512362" flipH="1">
            <a:off x="592138" y="3810000"/>
            <a:ext cx="381000" cy="1828800"/>
            <a:chOff x="1613" y="1752"/>
            <a:chExt cx="3067" cy="7488"/>
          </a:xfrm>
        </p:grpSpPr>
        <p:sp>
          <p:nvSpPr>
            <p:cNvPr id="111797" name="hx21Line 10"/>
            <p:cNvSpPr>
              <a:spLocks noChangeShapeType="1"/>
            </p:cNvSpPr>
            <p:nvPr/>
          </p:nvSpPr>
          <p:spPr bwMode="auto">
            <a:xfrm>
              <a:off x="2520" y="2064"/>
              <a:ext cx="0" cy="23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 sz="2400" smtClean="0">
                <a:solidFill>
                  <a:srgbClr val="CCCC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11798" name="hx21Line 11"/>
            <p:cNvSpPr>
              <a:spLocks noChangeShapeType="1"/>
            </p:cNvSpPr>
            <p:nvPr/>
          </p:nvSpPr>
          <p:spPr bwMode="auto">
            <a:xfrm flipV="1">
              <a:off x="2520" y="1752"/>
              <a:ext cx="900" cy="3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 sz="2400" smtClean="0">
                <a:solidFill>
                  <a:srgbClr val="CCCC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11799" name="hx21Line 12"/>
            <p:cNvSpPr>
              <a:spLocks noChangeShapeType="1"/>
            </p:cNvSpPr>
            <p:nvPr/>
          </p:nvSpPr>
          <p:spPr bwMode="auto">
            <a:xfrm>
              <a:off x="3420" y="1752"/>
              <a:ext cx="0" cy="23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 sz="2400" smtClean="0">
                <a:solidFill>
                  <a:srgbClr val="CCCC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11800" name="hx21Line 13"/>
            <p:cNvSpPr>
              <a:spLocks noChangeShapeType="1"/>
            </p:cNvSpPr>
            <p:nvPr/>
          </p:nvSpPr>
          <p:spPr bwMode="auto">
            <a:xfrm flipV="1">
              <a:off x="2520" y="4092"/>
              <a:ext cx="900" cy="3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 sz="2400" smtClean="0">
                <a:solidFill>
                  <a:srgbClr val="CCCC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11801" name="hx21Line 14"/>
            <p:cNvSpPr>
              <a:spLocks noChangeShapeType="1"/>
            </p:cNvSpPr>
            <p:nvPr/>
          </p:nvSpPr>
          <p:spPr bwMode="auto">
            <a:xfrm>
              <a:off x="3420" y="1752"/>
              <a:ext cx="900" cy="15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 sz="2400" smtClean="0">
                <a:solidFill>
                  <a:srgbClr val="CCCC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11802" name="hx21Line 15"/>
            <p:cNvSpPr>
              <a:spLocks noChangeShapeType="1"/>
            </p:cNvSpPr>
            <p:nvPr/>
          </p:nvSpPr>
          <p:spPr bwMode="auto">
            <a:xfrm>
              <a:off x="4320" y="1908"/>
              <a:ext cx="0" cy="70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 sz="2400" smtClean="0">
                <a:solidFill>
                  <a:srgbClr val="CCCC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11803" name="hx21Line 16"/>
            <p:cNvSpPr>
              <a:spLocks noChangeShapeType="1"/>
            </p:cNvSpPr>
            <p:nvPr/>
          </p:nvSpPr>
          <p:spPr bwMode="auto">
            <a:xfrm flipV="1">
              <a:off x="3780" y="8928"/>
              <a:ext cx="540" cy="3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 sz="2400" smtClean="0">
                <a:solidFill>
                  <a:srgbClr val="CCCC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11804" name="hx21Freeform 17" descr="浅色上对角线"/>
            <p:cNvSpPr>
              <a:spLocks/>
            </p:cNvSpPr>
            <p:nvPr/>
          </p:nvSpPr>
          <p:spPr bwMode="auto">
            <a:xfrm>
              <a:off x="3060" y="4092"/>
              <a:ext cx="720" cy="5148"/>
            </a:xfrm>
            <a:custGeom>
              <a:avLst/>
              <a:gdLst>
                <a:gd name="T0" fmla="*/ 720 w 720"/>
                <a:gd name="T1" fmla="*/ 5148 h 5148"/>
                <a:gd name="T2" fmla="*/ 720 w 720"/>
                <a:gd name="T3" fmla="*/ 312 h 5148"/>
                <a:gd name="T4" fmla="*/ 360 w 720"/>
                <a:gd name="T5" fmla="*/ 0 h 5148"/>
                <a:gd name="T6" fmla="*/ 0 w 720"/>
                <a:gd name="T7" fmla="*/ 156 h 5148"/>
                <a:gd name="T8" fmla="*/ 0 w 720"/>
                <a:gd name="T9" fmla="*/ 5148 h 5148"/>
                <a:gd name="T10" fmla="*/ 720 w 720"/>
                <a:gd name="T11" fmla="*/ 5148 h 5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0" h="5148">
                  <a:moveTo>
                    <a:pt x="720" y="5148"/>
                  </a:moveTo>
                  <a:lnTo>
                    <a:pt x="720" y="312"/>
                  </a:lnTo>
                  <a:lnTo>
                    <a:pt x="360" y="0"/>
                  </a:lnTo>
                  <a:lnTo>
                    <a:pt x="0" y="156"/>
                  </a:lnTo>
                  <a:lnTo>
                    <a:pt x="0" y="5148"/>
                  </a:lnTo>
                  <a:lnTo>
                    <a:pt x="720" y="5148"/>
                  </a:lnTo>
                  <a:close/>
                </a:path>
              </a:pathLst>
            </a:custGeom>
            <a:pattFill prst="ltUpDiag">
              <a:fgClr>
                <a:srgbClr val="000000"/>
              </a:fgClr>
              <a:bgClr>
                <a:srgbClr val="FFFFFF"/>
              </a:bgClr>
            </a:patt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 sz="2400" smtClean="0">
                <a:solidFill>
                  <a:srgbClr val="CCCC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11805" name="hx21Freeform 18" descr="浅色上对角线"/>
            <p:cNvSpPr>
              <a:spLocks/>
            </p:cNvSpPr>
            <p:nvPr/>
          </p:nvSpPr>
          <p:spPr bwMode="auto">
            <a:xfrm>
              <a:off x="1980" y="2064"/>
              <a:ext cx="540" cy="2496"/>
            </a:xfrm>
            <a:custGeom>
              <a:avLst/>
              <a:gdLst>
                <a:gd name="T0" fmla="*/ 540 w 540"/>
                <a:gd name="T1" fmla="*/ 0 h 2496"/>
                <a:gd name="T2" fmla="*/ 0 w 540"/>
                <a:gd name="T3" fmla="*/ 312 h 2496"/>
                <a:gd name="T4" fmla="*/ 0 w 540"/>
                <a:gd name="T5" fmla="*/ 2496 h 2496"/>
                <a:gd name="T6" fmla="*/ 540 w 540"/>
                <a:gd name="T7" fmla="*/ 2340 h 2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0" h="2496">
                  <a:moveTo>
                    <a:pt x="540" y="0"/>
                  </a:moveTo>
                  <a:lnTo>
                    <a:pt x="0" y="312"/>
                  </a:lnTo>
                  <a:lnTo>
                    <a:pt x="0" y="2496"/>
                  </a:lnTo>
                  <a:lnTo>
                    <a:pt x="540" y="2340"/>
                  </a:lnTo>
                </a:path>
              </a:pathLst>
            </a:custGeom>
            <a:pattFill prst="ltUpDiag">
              <a:fgClr>
                <a:srgbClr val="000000"/>
              </a:fgClr>
              <a:bgClr>
                <a:srgbClr val="FFFFFF"/>
              </a:bgClr>
            </a:patt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 sz="2400" smtClean="0">
                <a:solidFill>
                  <a:srgbClr val="CCCC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11806" name="hx21Oval 19" descr="浅色上对角线"/>
            <p:cNvSpPr>
              <a:spLocks noChangeArrowheads="1"/>
            </p:cNvSpPr>
            <p:nvPr/>
          </p:nvSpPr>
          <p:spPr bwMode="auto">
            <a:xfrm>
              <a:off x="3060" y="2376"/>
              <a:ext cx="720" cy="468"/>
            </a:xfrm>
            <a:prstGeom prst="ellipse">
              <a:avLst/>
            </a:prstGeom>
            <a:pattFill prst="ltUpDiag">
              <a:fgClr>
                <a:srgbClr val="0000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 sz="2400" smtClean="0">
                <a:solidFill>
                  <a:srgbClr val="CCCC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11807" name="hx21Oval 21"/>
            <p:cNvSpPr>
              <a:spLocks noChangeArrowheads="1"/>
            </p:cNvSpPr>
            <p:nvPr/>
          </p:nvSpPr>
          <p:spPr bwMode="auto">
            <a:xfrm>
              <a:off x="3075" y="2409"/>
              <a:ext cx="302" cy="389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 sz="2400" smtClean="0">
                <a:solidFill>
                  <a:srgbClr val="CCCC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11808" name="hx21Freeform 23"/>
            <p:cNvSpPr>
              <a:spLocks/>
            </p:cNvSpPr>
            <p:nvPr/>
          </p:nvSpPr>
          <p:spPr bwMode="auto">
            <a:xfrm>
              <a:off x="3060" y="2844"/>
              <a:ext cx="1620" cy="936"/>
            </a:xfrm>
            <a:custGeom>
              <a:avLst/>
              <a:gdLst>
                <a:gd name="T0" fmla="*/ 1440 w 1620"/>
                <a:gd name="T1" fmla="*/ 0 h 936"/>
                <a:gd name="T2" fmla="*/ 0 w 1620"/>
                <a:gd name="T3" fmla="*/ 624 h 936"/>
                <a:gd name="T4" fmla="*/ 0 w 1620"/>
                <a:gd name="T5" fmla="*/ 780 h 936"/>
                <a:gd name="T6" fmla="*/ 540 w 1620"/>
                <a:gd name="T7" fmla="*/ 936 h 936"/>
                <a:gd name="T8" fmla="*/ 540 w 1620"/>
                <a:gd name="T9" fmla="*/ 624 h 936"/>
                <a:gd name="T10" fmla="*/ 360 w 1620"/>
                <a:gd name="T11" fmla="*/ 624 h 936"/>
                <a:gd name="T12" fmla="*/ 540 w 1620"/>
                <a:gd name="T13" fmla="*/ 780 h 936"/>
                <a:gd name="T14" fmla="*/ 180 w 1620"/>
                <a:gd name="T15" fmla="*/ 780 h 936"/>
                <a:gd name="T16" fmla="*/ 360 w 1620"/>
                <a:gd name="T17" fmla="*/ 624 h 936"/>
                <a:gd name="T18" fmla="*/ 1620 w 1620"/>
                <a:gd name="T19" fmla="*/ 0 h 936"/>
                <a:gd name="T20" fmla="*/ 1260 w 1620"/>
                <a:gd name="T21" fmla="*/ 0 h 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20" h="936">
                  <a:moveTo>
                    <a:pt x="1440" y="0"/>
                  </a:moveTo>
                  <a:lnTo>
                    <a:pt x="0" y="624"/>
                  </a:lnTo>
                  <a:lnTo>
                    <a:pt x="0" y="780"/>
                  </a:lnTo>
                  <a:lnTo>
                    <a:pt x="540" y="936"/>
                  </a:lnTo>
                  <a:lnTo>
                    <a:pt x="540" y="624"/>
                  </a:lnTo>
                  <a:lnTo>
                    <a:pt x="360" y="624"/>
                  </a:lnTo>
                  <a:lnTo>
                    <a:pt x="540" y="780"/>
                  </a:lnTo>
                  <a:lnTo>
                    <a:pt x="180" y="780"/>
                  </a:lnTo>
                  <a:lnTo>
                    <a:pt x="360" y="624"/>
                  </a:lnTo>
                  <a:lnTo>
                    <a:pt x="1620" y="0"/>
                  </a:lnTo>
                  <a:lnTo>
                    <a:pt x="1260" y="0"/>
                  </a:lnTo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 sz="2400" smtClean="0">
                <a:solidFill>
                  <a:srgbClr val="CCCC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11809" name="hx21Freeform 24"/>
            <p:cNvSpPr>
              <a:spLocks/>
            </p:cNvSpPr>
            <p:nvPr/>
          </p:nvSpPr>
          <p:spPr bwMode="auto">
            <a:xfrm>
              <a:off x="1613" y="3078"/>
              <a:ext cx="1087" cy="312"/>
            </a:xfrm>
            <a:custGeom>
              <a:avLst/>
              <a:gdLst>
                <a:gd name="T0" fmla="*/ 1440 w 1620"/>
                <a:gd name="T1" fmla="*/ 0 h 936"/>
                <a:gd name="T2" fmla="*/ 0 w 1620"/>
                <a:gd name="T3" fmla="*/ 624 h 936"/>
                <a:gd name="T4" fmla="*/ 0 w 1620"/>
                <a:gd name="T5" fmla="*/ 780 h 936"/>
                <a:gd name="T6" fmla="*/ 540 w 1620"/>
                <a:gd name="T7" fmla="*/ 936 h 936"/>
                <a:gd name="T8" fmla="*/ 540 w 1620"/>
                <a:gd name="T9" fmla="*/ 624 h 936"/>
                <a:gd name="T10" fmla="*/ 360 w 1620"/>
                <a:gd name="T11" fmla="*/ 624 h 936"/>
                <a:gd name="T12" fmla="*/ 540 w 1620"/>
                <a:gd name="T13" fmla="*/ 780 h 936"/>
                <a:gd name="T14" fmla="*/ 180 w 1620"/>
                <a:gd name="T15" fmla="*/ 780 h 936"/>
                <a:gd name="T16" fmla="*/ 360 w 1620"/>
                <a:gd name="T17" fmla="*/ 624 h 936"/>
                <a:gd name="T18" fmla="*/ 1620 w 1620"/>
                <a:gd name="T19" fmla="*/ 0 h 936"/>
                <a:gd name="T20" fmla="*/ 1260 w 1620"/>
                <a:gd name="T21" fmla="*/ 0 h 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20" h="936">
                  <a:moveTo>
                    <a:pt x="1440" y="0"/>
                  </a:moveTo>
                  <a:lnTo>
                    <a:pt x="0" y="624"/>
                  </a:lnTo>
                  <a:lnTo>
                    <a:pt x="0" y="780"/>
                  </a:lnTo>
                  <a:lnTo>
                    <a:pt x="540" y="936"/>
                  </a:lnTo>
                  <a:lnTo>
                    <a:pt x="540" y="624"/>
                  </a:lnTo>
                  <a:lnTo>
                    <a:pt x="360" y="624"/>
                  </a:lnTo>
                  <a:lnTo>
                    <a:pt x="540" y="780"/>
                  </a:lnTo>
                  <a:lnTo>
                    <a:pt x="180" y="780"/>
                  </a:lnTo>
                  <a:lnTo>
                    <a:pt x="360" y="624"/>
                  </a:lnTo>
                  <a:lnTo>
                    <a:pt x="1620" y="0"/>
                  </a:lnTo>
                  <a:lnTo>
                    <a:pt x="1260" y="0"/>
                  </a:lnTo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 sz="2400" smtClean="0">
                <a:solidFill>
                  <a:srgbClr val="CCCCFF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111811" name="AutoShape 195"/>
          <p:cNvSpPr>
            <a:spLocks noChangeArrowheads="1"/>
          </p:cNvSpPr>
          <p:nvPr/>
        </p:nvSpPr>
        <p:spPr bwMode="auto">
          <a:xfrm>
            <a:off x="1752600" y="4648200"/>
            <a:ext cx="762000" cy="685800"/>
          </a:xfrm>
          <a:prstGeom prst="irregularSeal2">
            <a:avLst/>
          </a:prstGeom>
          <a:solidFill>
            <a:srgbClr val="C0C0C0">
              <a:alpha val="17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vi-VN" sz="2400" smtClean="0">
              <a:solidFill>
                <a:srgbClr val="CCCC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1820" name="Line 204"/>
          <p:cNvSpPr>
            <a:spLocks noChangeShapeType="1"/>
          </p:cNvSpPr>
          <p:nvPr/>
        </p:nvSpPr>
        <p:spPr bwMode="auto">
          <a:xfrm>
            <a:off x="5257800" y="6005513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vi-VN" sz="2400" smtClean="0">
              <a:solidFill>
                <a:srgbClr val="CCCCFF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3227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111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1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1000"/>
                                        <p:tgtEl>
                                          <p:spTgt spid="111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11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11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11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1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1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68793E-6 L 0.00416 0.19972 " pathEditMode="relative" rAng="0" ptsTypes="AA">
                                      <p:cBhvr>
                                        <p:cTn id="36" dur="1000" fill="hold"/>
                                        <p:tgtEl>
                                          <p:spTgt spid="1116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9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68 0.16712 C 0.00868 0.15164 0.00885 0.13569 0.01146 0.11974 C 0.01475 0.09893 0.01753 0.07882 0.02031 0.05779 C 0.01875 0.03028 0.01875 0.00369 0.00694 -0.01919 C 0.00295 -0.03491 0.00364 -0.04323 -0.00868 -0.04878 C -0.01302 -0.05271 -0.01754 -0.05664 -0.02188 -0.06057 C -0.02414 -0.06265 -0.02865 -0.06658 -0.02865 -0.06635 C -0.0382 -0.06565 -0.04792 -0.06565 -0.05747 -0.06357 C -0.06216 -0.06265 -0.07084 -0.05779 -0.07084 -0.05756 C -0.08611 -0.04416 -0.079 -0.04785 -0.0908 -0.043 C -0.09306 -0.04092 -0.09584 -0.03976 -0.09757 -0.03699 C -0.10625 -0.02266 -0.0915 -0.0319 -0.10643 -0.0252 C -0.10868 -0.0222 -0.11059 -0.01896 -0.11302 -0.01619 C -0.11511 -0.01387 -0.11806 -0.01318 -0.11979 -0.01041 C -0.12309 -0.00486 -0.12275 0.00346 -0.12414 0.0104 C -0.12604 0.05409 -0.13091 0.09662 -0.13091 0.14054 " pathEditMode="relative" rAng="0" ptsTypes="fffffffffffffffA">
                                      <p:cBhvr>
                                        <p:cTn id="39" dur="1000" fill="hold"/>
                                        <p:tgtEl>
                                          <p:spTgt spid="1116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07" y="-116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1000"/>
                                        <p:tgtEl>
                                          <p:spTgt spid="111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5" presetID="42" presetClass="path" presetSubtype="0" repeatCount="400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6.42626E-7 L 0.00191 0.13569 " pathEditMode="relative" rAng="0" ptsTypes="AA">
                                      <p:cBhvr>
                                        <p:cTn id="46" dur="1000" fill="hold"/>
                                        <p:tgtEl>
                                          <p:spTgt spid="1116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67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111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4" dur="500"/>
                                        <p:tgtEl>
                                          <p:spTgt spid="1116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7" dur="500"/>
                                        <p:tgtEl>
                                          <p:spTgt spid="1116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0" dur="500"/>
                                        <p:tgtEl>
                                          <p:spTgt spid="1118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3" dur="500"/>
                                        <p:tgtEl>
                                          <p:spTgt spid="1116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6" dur="500"/>
                                        <p:tgtEl>
                                          <p:spTgt spid="1117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9" dur="500"/>
                                        <p:tgtEl>
                                          <p:spTgt spid="1117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2" dur="500"/>
                                        <p:tgtEl>
                                          <p:spTgt spid="1117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111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0" dur="500"/>
                                        <p:tgtEl>
                                          <p:spTgt spid="111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3" dur="500"/>
                                        <p:tgtEl>
                                          <p:spTgt spid="111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5" presetID="64" presetClass="path" presetSubtype="0" repeatCount="indefinite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-5.27046E-7 L 0.0 -0.05548 " pathEditMode="relative" rAng="0" ptsTypes="AA">
                                      <p:cBhvr>
                                        <p:cTn id="86" dur="1000" fill="hold"/>
                                        <p:tgtEl>
                                          <p:spTgt spid="1117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774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64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8.73786E-7 L 3.33333E-6 -0.04438 " pathEditMode="relative" rAng="0" ptsTypes="AA">
                                      <p:cBhvr>
                                        <p:cTn id="88" dur="1000" fill="hold"/>
                                        <p:tgtEl>
                                          <p:spTgt spid="1117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219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64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82663E-6 L -0.01667 -0.07767 " pathEditMode="relative" rAng="0" ptsTypes="AA">
                                      <p:cBhvr>
                                        <p:cTn id="90" dur="1000" fill="hold"/>
                                        <p:tgtEl>
                                          <p:spTgt spid="1117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" y="-3883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111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111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111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6" dur="500"/>
                                        <p:tgtEl>
                                          <p:spTgt spid="111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3 -0.00255 L -0.2467 -0.00255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1117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4" dur="500"/>
                                        <p:tgtEl>
                                          <p:spTgt spid="1117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0" dur="500"/>
                                        <p:tgtEl>
                                          <p:spTgt spid="111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5" dur="500"/>
                                        <p:tgtEl>
                                          <p:spTgt spid="1117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8" dur="500"/>
                                        <p:tgtEl>
                                          <p:spTgt spid="111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25 -0.00416 L -0.25625 -0.00416 " pathEditMode="relative" rAng="0" ptsTypes="AA">
                                      <p:cBhvr>
                                        <p:cTn id="132" dur="2000" fill="hold"/>
                                        <p:tgtEl>
                                          <p:spTgt spid="1117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13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0.00624 L -0.25 0.00624 " pathEditMode="relative" rAng="0" ptsTypes="AA">
                                      <p:cBhvr>
                                        <p:cTn id="134" dur="2000" fill="hold"/>
                                        <p:tgtEl>
                                          <p:spTgt spid="1117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8" dur="500"/>
                                        <p:tgtEl>
                                          <p:spTgt spid="1117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0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1" dur="500"/>
                                        <p:tgtEl>
                                          <p:spTgt spid="1117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6" dur="500"/>
                                        <p:tgtEl>
                                          <p:spTgt spid="111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8" dur="500"/>
                                        <p:tgtEl>
                                          <p:spTgt spid="1117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2" dur="500"/>
                                        <p:tgtEl>
                                          <p:spTgt spid="111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 nodeType="clickPar">
                      <p:stCondLst>
                        <p:cond delay="indefinite"/>
                      </p:stCondLst>
                      <p:childTnLst>
                        <p:par>
                          <p:cTn id="1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7" dur="500"/>
                                        <p:tgtEl>
                                          <p:spTgt spid="111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9" dur="500"/>
                                        <p:tgtEl>
                                          <p:spTgt spid="1117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2" dur="500"/>
                                        <p:tgtEl>
                                          <p:spTgt spid="1116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 nodeType="clickPar">
                      <p:stCondLst>
                        <p:cond delay="indefinite"/>
                      </p:stCondLst>
                      <p:childTnLst>
                        <p:par>
                          <p:cTn id="1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9 0.00463 L -0.00625 0.2099 " pathEditMode="relative" rAng="0" ptsTypes="AA">
                                      <p:cBhvr>
                                        <p:cTn id="167" dur="1000" fill="hold"/>
                                        <p:tgtEl>
                                          <p:spTgt spid="1117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7" y="10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 nodeType="clickPar">
                      <p:stCondLst>
                        <p:cond delay="indefinite"/>
                      </p:stCondLst>
                      <p:childTnLst>
                        <p:par>
                          <p:cTn id="1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25 0.08483 C -0.00834 0.04831 -0.00816 0.00947 -0.02414 -0.02173 C -0.02448 -0.02381 -0.02709 -0.03976 -0.02848 -0.04254 C -0.03021 -0.046 -0.03316 -0.04808 -0.03525 -0.05132 C -0.04427 -0.06588 -0.05226 -0.07767 -0.06632 -0.08391 C -0.08403 -0.09963 -0.09236 -0.10079 -0.11302 -0.10472 C -0.1316 -0.10333 -0.1507 -0.10541 -0.16858 -0.09871 C -0.17986 -0.09455 -0.18594 -0.07444 -0.19514 -0.06611 C -0.20591 -0.02451 -0.204 0.00346 -0.204 0.05224 " pathEditMode="relative" rAng="0" ptsTypes="ffffffffA">
                                      <p:cBhvr>
                                        <p:cTn id="171" dur="1000" fill="hold"/>
                                        <p:tgtEl>
                                          <p:spTgt spid="1117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83" y="-9524"/>
                                    </p:animMotion>
                                  </p:childTnLst>
                                </p:cTn>
                              </p:par>
                              <p:par>
                                <p:cTn id="17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4" dur="500"/>
                                        <p:tgtEl>
                                          <p:spTgt spid="111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7" dur="500"/>
                                        <p:tgtEl>
                                          <p:spTgt spid="111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1" dur="500"/>
                                        <p:tgtEl>
                                          <p:spTgt spid="111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3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24827E-7 L -0.00416 0.04993 " pathEditMode="relative" rAng="0" ptsTypes="AA">
                                      <p:cBhvr>
                                        <p:cTn id="184" dur="1000" fill="hold"/>
                                        <p:tgtEl>
                                          <p:spTgt spid="1117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24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86" presetID="8" presetClass="exit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87" dur="1000"/>
                                        <p:tgtEl>
                                          <p:spTgt spid="1117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 nodeType="clickPar">
                      <p:stCondLst>
                        <p:cond delay="indefinite"/>
                      </p:stCondLst>
                      <p:childTnLst>
                        <p:par>
                          <p:cTn id="1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2" dur="500"/>
                                        <p:tgtEl>
                                          <p:spTgt spid="1117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6" dur="500"/>
                                        <p:tgtEl>
                                          <p:spTgt spid="1117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9" dur="500"/>
                                        <p:tgtEl>
                                          <p:spTgt spid="111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1" dur="500"/>
                                        <p:tgtEl>
                                          <p:spTgt spid="1117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2" dur="500"/>
                                        <p:tgtEl>
                                          <p:spTgt spid="1117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5" dur="500"/>
                                        <p:tgtEl>
                                          <p:spTgt spid="1117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6" dur="500"/>
                                        <p:tgtEl>
                                          <p:spTgt spid="1117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9" dur="500"/>
                                        <p:tgtEl>
                                          <p:spTgt spid="111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0" dur="500"/>
                                        <p:tgtEl>
                                          <p:spTgt spid="111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4" dur="500"/>
                                        <p:tgtEl>
                                          <p:spTgt spid="111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8" grpId="0" animBg="1"/>
      <p:bldP spid="111657" grpId="0"/>
      <p:bldP spid="111672" grpId="0" animBg="1"/>
      <p:bldP spid="111672" grpId="1" animBg="1"/>
      <p:bldP spid="111672" grpId="2" animBg="1"/>
      <p:bldP spid="111712" grpId="0" animBg="1"/>
      <p:bldP spid="111712" grpId="1" animBg="1"/>
      <p:bldP spid="111713" grpId="0" animBg="1"/>
      <p:bldP spid="111713" grpId="1" animBg="1"/>
      <p:bldP spid="111714" grpId="0" animBg="1"/>
      <p:bldP spid="111714" grpId="1" animBg="1"/>
      <p:bldP spid="111715" grpId="0"/>
      <p:bldP spid="111715" grpId="1"/>
      <p:bldP spid="111716" grpId="0"/>
      <p:bldP spid="111716" grpId="1"/>
      <p:bldP spid="111717" grpId="0" animBg="1"/>
      <p:bldP spid="111717" grpId="1" animBg="1"/>
      <p:bldP spid="111719" grpId="0"/>
      <p:bldP spid="111720" grpId="0" animBg="1"/>
      <p:bldP spid="111720" grpId="1" animBg="1"/>
      <p:bldP spid="111721" grpId="0"/>
      <p:bldP spid="111727" grpId="0" animBg="1"/>
      <p:bldP spid="111727" grpId="1" animBg="1"/>
      <p:bldP spid="111727" grpId="2" animBg="1"/>
      <p:bldP spid="111795" grpId="0" animBg="1"/>
      <p:bldP spid="111795" grpId="1" animBg="1"/>
      <p:bldP spid="111795" grpId="2" animBg="1"/>
      <p:bldP spid="111811" grpId="0" animBg="1"/>
      <p:bldP spid="111820" grpId="0" animBg="1"/>
      <p:bldP spid="111820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C:\Users\HueCd.Com\Desktop\loz138925046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1370248"/>
              </p:ext>
            </p:extLst>
          </p:nvPr>
        </p:nvGraphicFramePr>
        <p:xfrm>
          <a:off x="0" y="76200"/>
          <a:ext cx="9144000" cy="68580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572000"/>
                <a:gridCol w="4572000"/>
              </a:tblGrid>
              <a:tr h="5467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Các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bước tiến hành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smtClean="0">
                          <a:latin typeface="Times New Roman" pitchFamily="18" charset="0"/>
                          <a:cs typeface="Times New Roman" pitchFamily="18" charset="0"/>
                        </a:rPr>
                        <a:t>Hiện</a:t>
                      </a:r>
                      <a:r>
                        <a:rPr lang="en-US" sz="2800" baseline="0" smtClean="0">
                          <a:latin typeface="Times New Roman" pitchFamily="18" charset="0"/>
                          <a:cs typeface="Times New Roman" pitchFamily="18" charset="0"/>
                        </a:rPr>
                        <a:t> tượng</a:t>
                      </a:r>
                      <a:endParaRPr lang="en-US" sz="2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86696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- Cho 2 ml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axit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HCl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vào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3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viên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kẽm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967744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- Đậy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ống nghiệm bằng nút cao su có gắn ống dẫn khí. Thử khí Hiđro tinh khiết. Khi nào khí H</a:t>
                      </a:r>
                      <a:r>
                        <a:rPr lang="en-US" sz="280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đã tinh khiết?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86696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Đưa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que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đóm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còn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tàn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đỏ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vào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đầu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ống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dẫn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khí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383428">
                <a:tc>
                  <a:txBody>
                    <a:bodyPr/>
                    <a:lstStyle/>
                    <a:p>
                      <a:r>
                        <a:rPr lang="en-US" sz="2800" smtClean="0">
                          <a:latin typeface="Times New Roman" pitchFamily="18" charset="0"/>
                          <a:cs typeface="Times New Roman" pitchFamily="18" charset="0"/>
                        </a:rPr>
                        <a:t>- Đưa</a:t>
                      </a:r>
                      <a:r>
                        <a:rPr lang="en-US" sz="2800" baseline="0" smtClean="0">
                          <a:latin typeface="Times New Roman" pitchFamily="18" charset="0"/>
                          <a:cs typeface="Times New Roman" pitchFamily="18" charset="0"/>
                        </a:rPr>
                        <a:t> que đóm đang cháy vào đầu ống dẫn khí.</a:t>
                      </a:r>
                      <a:endParaRPr lang="en-US" sz="2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endParaRPr lang="en-US" sz="2800" baseline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86696">
                <a:tc>
                  <a:txBody>
                    <a:bodyPr/>
                    <a:lstStyle/>
                    <a:p>
                      <a:r>
                        <a:rPr lang="en-US" sz="2800" smtClean="0">
                          <a:latin typeface="Times New Roman" pitchFamily="18" charset="0"/>
                          <a:cs typeface="Times New Roman" pitchFamily="18" charset="0"/>
                        </a:rPr>
                        <a:t>- Cô</a:t>
                      </a:r>
                      <a:r>
                        <a:rPr lang="en-US" sz="2800" baseline="0" smtClean="0">
                          <a:latin typeface="Times New Roman" pitchFamily="18" charset="0"/>
                          <a:cs typeface="Times New Roman" pitchFamily="18" charset="0"/>
                        </a:rPr>
                        <a:t> cạn 1 giọt dung dịch trong ống nghiệm.</a:t>
                      </a:r>
                      <a:endParaRPr lang="en-US" sz="2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642945" y="529321"/>
            <a:ext cx="4495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Có bọt khí xuất hiện, viên kẽm tan dần.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648201" y="1752600"/>
            <a:ext cx="44905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nổ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dần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nổ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648201" y="3581400"/>
            <a:ext cx="44905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thoát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than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bùng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cháy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648201" y="4499014"/>
            <a:ext cx="449579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thoát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cháy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ngọn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lửa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mờ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H</a:t>
            </a:r>
            <a:r>
              <a:rPr lang="en-US" sz="2800" baseline="-25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03044" y="6018212"/>
            <a:ext cx="44905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2400" dirty="0" err="1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altLang="en-US" sz="2400" dirty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cốc</a:t>
            </a:r>
            <a:r>
              <a:rPr lang="en-US" altLang="en-US" sz="2400" dirty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altLang="en-US" sz="2400" dirty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altLang="en-US" sz="2400" dirty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altLang="en-US" sz="2400" dirty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altLang="en-US" sz="2400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rắn</a:t>
            </a:r>
            <a:r>
              <a:rPr lang="en-US" altLang="en-US" sz="2400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altLang="en-US" sz="2400" dirty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altLang="en-US" sz="2400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ZnCl</a:t>
            </a:r>
            <a:r>
              <a:rPr lang="en-US" sz="2400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35469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HueCd.Com\Desktop\loz138925046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762000"/>
          </a:xfrm>
        </p:spPr>
        <p:txBody>
          <a:bodyPr/>
          <a:lstStyle/>
          <a:p>
            <a:pPr algn="l" eaLnBrk="1" hangingPunct="1"/>
            <a:r>
              <a:rPr lang="en-US" altLang="zh-CN" sz="3600" i="0" dirty="0" err="1" smtClean="0">
                <a:solidFill>
                  <a:schemeClr val="bg1"/>
                </a:solidFill>
                <a:ea typeface="SimSun" pitchFamily="2" charset="-122"/>
                <a:cs typeface="Calibri" pitchFamily="34" charset="0"/>
              </a:rPr>
              <a:t>Bài</a:t>
            </a:r>
            <a:r>
              <a:rPr lang="en-US" altLang="zh-CN" sz="3600" i="0" dirty="0" smtClean="0">
                <a:solidFill>
                  <a:schemeClr val="bg1"/>
                </a:solidFill>
                <a:ea typeface="SimSun" pitchFamily="2" charset="-122"/>
                <a:cs typeface="Calibri" pitchFamily="34" charset="0"/>
              </a:rPr>
              <a:t> </a:t>
            </a:r>
            <a:r>
              <a:rPr lang="en-US" altLang="zh-CN" sz="3600" i="0" dirty="0" err="1" smtClean="0">
                <a:solidFill>
                  <a:schemeClr val="bg1"/>
                </a:solidFill>
                <a:ea typeface="SimSun" pitchFamily="2" charset="-122"/>
                <a:cs typeface="Calibri" pitchFamily="34" charset="0"/>
              </a:rPr>
              <a:t>tập</a:t>
            </a:r>
            <a:r>
              <a:rPr lang="en-US" altLang="zh-CN" sz="3600" i="0" dirty="0" smtClean="0">
                <a:solidFill>
                  <a:schemeClr val="bg1"/>
                </a:solidFill>
                <a:ea typeface="SimSun" pitchFamily="2" charset="-122"/>
                <a:cs typeface="Calibri" pitchFamily="34" charset="0"/>
              </a:rPr>
              <a:t>: Viết phương trình hóa học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09600" y="1219200"/>
            <a:ext cx="8153400" cy="2564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sz="3200" b="1" dirty="0" smtClean="0">
                <a:solidFill>
                  <a:schemeClr val="bg1"/>
                </a:solidFill>
                <a:effectLst/>
                <a:latin typeface="+mj-lt"/>
                <a:ea typeface="Calibri"/>
                <a:cs typeface="Calibri" pitchFamily="34" charset="0"/>
              </a:rPr>
              <a:t>1. Fe +      HCl</a:t>
            </a:r>
            <a:r>
              <a:rPr lang="en-US" sz="3200" b="1" i="1" baseline="-25000" dirty="0" smtClean="0">
                <a:solidFill>
                  <a:schemeClr val="bg1"/>
                </a:solidFill>
                <a:effectLst/>
                <a:latin typeface="+mj-lt"/>
                <a:ea typeface="Calibri"/>
                <a:cs typeface="Calibri" pitchFamily="34" charset="0"/>
              </a:rPr>
              <a:t>(đặc) </a:t>
            </a:r>
            <a:endParaRPr lang="en-US" sz="3200" b="1" i="1" dirty="0" smtClean="0">
              <a:solidFill>
                <a:schemeClr val="bg1"/>
              </a:solidFill>
              <a:effectLst/>
              <a:latin typeface="+mj-lt"/>
              <a:ea typeface="Calibri"/>
              <a:cs typeface="Calibri" pitchFamily="34" charset="0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sz="3200" b="1" dirty="0" smtClean="0">
                <a:solidFill>
                  <a:schemeClr val="bg1"/>
                </a:solidFill>
                <a:effectLst/>
                <a:latin typeface="+mj-lt"/>
                <a:ea typeface="Calibri"/>
                <a:cs typeface="Calibri" pitchFamily="34" charset="0"/>
              </a:rPr>
              <a:t>2. Zn +     HCl</a:t>
            </a:r>
            <a:r>
              <a:rPr lang="en-US" sz="3200" b="1" i="1" baseline="-25000" dirty="0" smtClean="0">
                <a:solidFill>
                  <a:schemeClr val="bg1"/>
                </a:solidFill>
                <a:effectLst/>
                <a:latin typeface="+mj-lt"/>
                <a:ea typeface="Calibri"/>
                <a:cs typeface="Calibri" pitchFamily="34" charset="0"/>
              </a:rPr>
              <a:t>( loãng )</a:t>
            </a: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sz="3200" b="1" dirty="0" smtClean="0">
                <a:solidFill>
                  <a:schemeClr val="bg1"/>
                </a:solidFill>
                <a:effectLst/>
                <a:latin typeface="+mj-lt"/>
                <a:ea typeface="Calibri"/>
                <a:cs typeface="Calibri" pitchFamily="34" charset="0"/>
              </a:rPr>
              <a:t>3.    Al +      H</a:t>
            </a:r>
            <a:r>
              <a:rPr lang="en-US" sz="3200" b="1" baseline="-25000" dirty="0" smtClean="0">
                <a:solidFill>
                  <a:schemeClr val="bg1"/>
                </a:solidFill>
                <a:effectLst/>
                <a:latin typeface="+mj-lt"/>
                <a:ea typeface="Calibri"/>
                <a:cs typeface="Calibri" pitchFamily="34" charset="0"/>
              </a:rPr>
              <a:t>2</a:t>
            </a:r>
            <a:r>
              <a:rPr lang="en-US" sz="3200" b="1" dirty="0" smtClean="0">
                <a:solidFill>
                  <a:schemeClr val="bg1"/>
                </a:solidFill>
                <a:effectLst/>
                <a:latin typeface="+mj-lt"/>
                <a:ea typeface="Calibri"/>
                <a:cs typeface="Calibri" pitchFamily="34" charset="0"/>
              </a:rPr>
              <a:t>SO</a:t>
            </a:r>
            <a:r>
              <a:rPr lang="en-US" sz="3200" b="1" baseline="-25000" dirty="0" smtClean="0">
                <a:solidFill>
                  <a:schemeClr val="bg1"/>
                </a:solidFill>
                <a:effectLst/>
                <a:latin typeface="+mj-lt"/>
                <a:ea typeface="Calibri"/>
                <a:cs typeface="Calibri" pitchFamily="34" charset="0"/>
              </a:rPr>
              <a:t>4</a:t>
            </a:r>
            <a:r>
              <a:rPr lang="en-US" sz="3200" b="1" i="1" baseline="-25000" dirty="0" smtClean="0">
                <a:solidFill>
                  <a:schemeClr val="bg1"/>
                </a:solidFill>
                <a:effectLst/>
                <a:latin typeface="+mj-lt"/>
                <a:ea typeface="Calibri"/>
                <a:cs typeface="Calibri" pitchFamily="34" charset="0"/>
              </a:rPr>
              <a:t>( loãng)</a:t>
            </a:r>
            <a:endParaRPr lang="en-US" sz="3200" b="1" i="1" baseline="-25000" dirty="0">
              <a:solidFill>
                <a:schemeClr val="bg1"/>
              </a:solidFill>
              <a:effectLst/>
              <a:latin typeface="+mj-lt"/>
              <a:ea typeface="Calibri"/>
              <a:cs typeface="Calibri" pitchFamily="34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886200" y="1600200"/>
            <a:ext cx="990600" cy="158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4343400" y="2589212"/>
            <a:ext cx="838200" cy="158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482354" y="3352800"/>
            <a:ext cx="914400" cy="158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271248" y="1326777"/>
            <a:ext cx="22300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+mj-lt"/>
              </a:rPr>
              <a:t>FeCl</a:t>
            </a:r>
            <a:r>
              <a:rPr lang="en-US" sz="3200" b="1" baseline="-25000" dirty="0" smtClean="0">
                <a:solidFill>
                  <a:schemeClr val="bg1"/>
                </a:solidFill>
                <a:latin typeface="+mj-lt"/>
              </a:rPr>
              <a:t>2 </a:t>
            </a:r>
            <a:r>
              <a:rPr lang="en-US" sz="3200" b="1" dirty="0" smtClean="0">
                <a:solidFill>
                  <a:schemeClr val="bg1"/>
                </a:solidFill>
                <a:latin typeface="+mj-lt"/>
              </a:rPr>
              <a:t>  + H</a:t>
            </a:r>
            <a:r>
              <a:rPr lang="en-US" sz="3200" b="1" baseline="-25000" dirty="0" smtClean="0">
                <a:solidFill>
                  <a:schemeClr val="bg1"/>
                </a:solidFill>
                <a:latin typeface="+mj-lt"/>
              </a:rPr>
              <a:t>2</a:t>
            </a:r>
            <a:endParaRPr lang="en-US" sz="3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34000" y="2310825"/>
            <a:ext cx="22990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+mj-lt"/>
              </a:rPr>
              <a:t>ZnCl</a:t>
            </a:r>
            <a:r>
              <a:rPr lang="en-US" sz="3200" b="1" baseline="-25000" dirty="0" smtClean="0">
                <a:solidFill>
                  <a:schemeClr val="bg1"/>
                </a:solidFill>
                <a:latin typeface="+mj-lt"/>
              </a:rPr>
              <a:t>2 </a:t>
            </a:r>
            <a:r>
              <a:rPr lang="en-US" sz="3200" b="1" dirty="0" smtClean="0">
                <a:solidFill>
                  <a:schemeClr val="bg1"/>
                </a:solidFill>
                <a:latin typeface="+mj-lt"/>
              </a:rPr>
              <a:t>  + H</a:t>
            </a:r>
            <a:r>
              <a:rPr lang="en-US" sz="3200" b="1" baseline="-25000" dirty="0" smtClean="0">
                <a:solidFill>
                  <a:schemeClr val="bg1"/>
                </a:solidFill>
                <a:latin typeface="+mj-lt"/>
              </a:rPr>
              <a:t>2</a:t>
            </a:r>
            <a:endParaRPr lang="en-US" sz="3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057400" y="1396425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+mj-lt"/>
              </a:rPr>
              <a:t>2</a:t>
            </a:r>
            <a:endParaRPr lang="en-US" sz="3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05000" y="1371600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+mj-lt"/>
                <a:ea typeface="Calibri"/>
                <a:cs typeface="Calibri" pitchFamily="34" charset="0"/>
              </a:rPr>
              <a:t>dd</a:t>
            </a:r>
            <a:endParaRPr lang="en-US" sz="3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905000" y="2234625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+mj-lt"/>
                <a:ea typeface="Calibri"/>
                <a:cs typeface="Calibri" pitchFamily="34" charset="0"/>
              </a:rPr>
              <a:t>dd</a:t>
            </a:r>
            <a:endParaRPr lang="en-US" sz="3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148165" y="3072825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+mj-lt"/>
                <a:ea typeface="Calibri"/>
                <a:cs typeface="Calibri" pitchFamily="34" charset="0"/>
              </a:rPr>
              <a:t>dd</a:t>
            </a:r>
            <a:endParaRPr lang="en-US" sz="3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410200" y="3072825"/>
            <a:ext cx="30941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+mj-lt"/>
              </a:rPr>
              <a:t>Al</a:t>
            </a:r>
            <a:r>
              <a:rPr lang="en-US" sz="3200" b="1" baseline="-25000" dirty="0" smtClean="0">
                <a:solidFill>
                  <a:schemeClr val="bg1"/>
                </a:solidFill>
                <a:latin typeface="+mj-lt"/>
              </a:rPr>
              <a:t>2</a:t>
            </a:r>
            <a:r>
              <a:rPr lang="en-US" sz="3200" b="1" dirty="0" smtClean="0">
                <a:solidFill>
                  <a:schemeClr val="bg1"/>
                </a:solidFill>
                <a:latin typeface="+mj-lt"/>
              </a:rPr>
              <a:t>(SO</a:t>
            </a:r>
            <a:r>
              <a:rPr lang="en-US" sz="3200" b="1" baseline="-25000" dirty="0" smtClean="0">
                <a:solidFill>
                  <a:schemeClr val="bg1"/>
                </a:solidFill>
                <a:latin typeface="+mj-lt"/>
              </a:rPr>
              <a:t>4</a:t>
            </a:r>
            <a:r>
              <a:rPr lang="en-US" sz="3200" dirty="0" smtClean="0">
                <a:solidFill>
                  <a:schemeClr val="bg1"/>
                </a:solidFill>
                <a:latin typeface="+mj-lt"/>
              </a:rPr>
              <a:t>)</a:t>
            </a:r>
            <a:r>
              <a:rPr lang="en-US" sz="3200" baseline="-25000" dirty="0" smtClean="0">
                <a:solidFill>
                  <a:schemeClr val="bg1"/>
                </a:solidFill>
                <a:latin typeface="+mj-lt"/>
              </a:rPr>
              <a:t>3 </a:t>
            </a:r>
            <a:r>
              <a:rPr lang="en-US" sz="3200" b="1" dirty="0" smtClean="0">
                <a:solidFill>
                  <a:schemeClr val="bg1"/>
                </a:solidFill>
                <a:latin typeface="+mj-lt"/>
              </a:rPr>
              <a:t>  +   H</a:t>
            </a:r>
            <a:r>
              <a:rPr lang="en-US" sz="3200" b="1" baseline="-25000" dirty="0" smtClean="0">
                <a:solidFill>
                  <a:schemeClr val="bg1"/>
                </a:solidFill>
                <a:latin typeface="+mj-lt"/>
              </a:rPr>
              <a:t>2</a:t>
            </a:r>
            <a:endParaRPr lang="en-US" sz="3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057400" y="2234625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+mj-lt"/>
              </a:rPr>
              <a:t>2</a:t>
            </a:r>
            <a:endParaRPr lang="en-US" sz="3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93809" y="3088341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+mj-lt"/>
              </a:rPr>
              <a:t>2</a:t>
            </a:r>
            <a:endParaRPr lang="en-US" sz="3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429550" y="3072825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+mj-lt"/>
              </a:rPr>
              <a:t>3</a:t>
            </a:r>
            <a:endParaRPr lang="en-US" sz="3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611150" y="3072825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+mj-lt"/>
              </a:rPr>
              <a:t>3</a:t>
            </a:r>
            <a:endParaRPr lang="en-US" sz="32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80547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  <p:bldP spid="19" grpId="0"/>
      <p:bldP spid="21" grpId="0"/>
      <p:bldP spid="22" grpId="0"/>
      <p:bldP spid="23" grpId="0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HueCd.Com\Desktop\loz138925046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228600" y="315516"/>
            <a:ext cx="853440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Khí hiđro được thu bằng những cách nào?</a:t>
            </a:r>
          </a:p>
          <a:p>
            <a:pPr marL="514350" indent="-514350">
              <a:lnSpc>
                <a:spcPct val="150000"/>
              </a:lnSpc>
            </a:pPr>
            <a:endParaRPr lang="en-US" sz="2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150000"/>
              </a:lnSpc>
            </a:pP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2. Vì sao có thể thu khí hiđro bằng cách đẩy nước?</a:t>
            </a:r>
          </a:p>
          <a:p>
            <a:pPr marL="342900" indent="-342900">
              <a:lnSpc>
                <a:spcPct val="150000"/>
              </a:lnSpc>
            </a:pPr>
            <a:endParaRPr lang="en-US" sz="2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150000"/>
              </a:lnSpc>
            </a:pP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3. Thu khí hiđro bằng cách đẩy không khí nên đặt bình thu (ống nghiệm) như thế nào? Vì sao?</a:t>
            </a:r>
          </a:p>
          <a:p>
            <a:pPr marL="342900" indent="-342900"/>
            <a:endParaRPr lang="en-US" sz="2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endParaRPr lang="en-US" sz="2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endParaRPr lang="en-US" sz="2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endParaRPr lang="en-US" sz="2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endParaRPr 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9476" y="1076253"/>
            <a:ext cx="80135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Khí hiđro được thu bằng cách </a:t>
            </a:r>
            <a:r>
              <a:rPr lang="en-US" sz="2400" b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đẩy nước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và  </a:t>
            </a:r>
            <a:r>
              <a:rPr lang="en-US" sz="2400" b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đẩy không khí</a:t>
            </a:r>
            <a:endParaRPr lang="en-US" sz="24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2000" y="2445603"/>
            <a:ext cx="80135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Vì khí hiđro tan rất ít trong nước</a:t>
            </a:r>
          </a:p>
          <a:p>
            <a:endParaRPr lang="en-US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9600" y="4514671"/>
            <a:ext cx="81659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Thu khí hiđro bằng cách đẩy không khí, ta phải đặt ngược bình (úp ống nghiệm) vì khí hiđro nhẹ hơn không khí.</a:t>
            </a:r>
          </a:p>
          <a:p>
            <a:endParaRPr lang="en-US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HueCd.Com\Desktop\loz138925046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9625965"/>
              </p:ext>
            </p:extLst>
          </p:nvPr>
        </p:nvGraphicFramePr>
        <p:xfrm>
          <a:off x="228600" y="1447800"/>
          <a:ext cx="8686800" cy="47752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737360"/>
                <a:gridCol w="3329940"/>
                <a:gridCol w="3619500"/>
              </a:tblGrid>
              <a:tr h="809436"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So sánh</a:t>
                      </a:r>
                      <a:endParaRPr lang="en-US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Thu khí</a:t>
                      </a:r>
                      <a:r>
                        <a:rPr lang="en-US" sz="3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Oxi</a:t>
                      </a:r>
                      <a:endParaRPr lang="en-US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Thu khí</a:t>
                      </a:r>
                      <a:r>
                        <a:rPr lang="en-US" sz="3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Hiđro</a:t>
                      </a:r>
                      <a:endParaRPr lang="en-US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629100">
                <a:tc rowSpan="2">
                  <a:txBody>
                    <a:bodyPr/>
                    <a:lstStyle/>
                    <a:p>
                      <a:r>
                        <a:rPr lang="en-US" sz="3600" b="1" u="sng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Giống</a:t>
                      </a:r>
                      <a:r>
                        <a:rPr lang="en-US" sz="3600" b="1" u="sng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nhau:</a:t>
                      </a:r>
                    </a:p>
                    <a:p>
                      <a:endParaRPr lang="en-US" sz="3600" b="1" u="sng" baseline="0" dirty="0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336664">
                <a:tc vMerge="1">
                  <a:txBody>
                    <a:bodyPr/>
                    <a:lstStyle/>
                    <a:p>
                      <a:endParaRPr lang="en-US" sz="360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n-US" sz="4000" b="1" baseline="0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360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8724" y="2251288"/>
            <a:ext cx="3505200" cy="2525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3648" y="323108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Hãy so sánh cách điều chế khí Oxi và Hiđro?</a:t>
            </a:r>
            <a:endParaRPr lang="en-US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3338" y="2216527"/>
            <a:ext cx="3492062" cy="2525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52248" y="3581400"/>
            <a:ext cx="17289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Phương 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pháp đẩy nước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78724" y="5121947"/>
            <a:ext cx="72652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Ít tan trong nước</a:t>
            </a:r>
          </a:p>
        </p:txBody>
      </p:sp>
    </p:spTree>
    <p:extLst>
      <p:ext uri="{BB962C8B-B14F-4D97-AF65-F5344CB8AC3E}">
        <p14:creationId xmlns:p14="http://schemas.microsoft.com/office/powerpoint/2010/main" val="3776951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Users\HueCd.Com\Desktop\loz138925046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0029485"/>
              </p:ext>
            </p:extLst>
          </p:nvPr>
        </p:nvGraphicFramePr>
        <p:xfrm>
          <a:off x="34158" y="1371600"/>
          <a:ext cx="9109842" cy="52578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362200"/>
                <a:gridCol w="3242442"/>
                <a:gridCol w="3505200"/>
              </a:tblGrid>
              <a:tr h="733175"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So sánh</a:t>
                      </a:r>
                      <a:endParaRPr lang="en-US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Thu khí</a:t>
                      </a:r>
                      <a:r>
                        <a:rPr lang="en-US" sz="3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Oxi</a:t>
                      </a:r>
                      <a:endParaRPr lang="en-US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Thu khí</a:t>
                      </a:r>
                      <a:r>
                        <a:rPr lang="en-US" sz="3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Hiđro</a:t>
                      </a:r>
                      <a:endParaRPr lang="en-US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4156">
                <a:tc rowSpan="2">
                  <a:txBody>
                    <a:bodyPr/>
                    <a:lstStyle/>
                    <a:p>
                      <a:r>
                        <a:rPr lang="en-US" sz="3400" b="1" u="sng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Khác</a:t>
                      </a:r>
                      <a:r>
                        <a:rPr lang="en-US" sz="3400" b="1" u="sng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nhau: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0469">
                <a:tc vMerge="1">
                  <a:txBody>
                    <a:bodyPr/>
                    <a:lstStyle/>
                    <a:p>
                      <a:endParaRPr lang="en-US" sz="3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52400" y="22860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Hãy so sánh cách điều chế khí Oxi và Hiđro?</a:t>
            </a:r>
          </a:p>
        </p:txBody>
      </p:sp>
      <p:pic>
        <p:nvPicPr>
          <p:cNvPr id="6" name="Picture 6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103" y="2119302"/>
            <a:ext cx="3247697" cy="2376499"/>
          </a:xfrm>
          <a:prstGeom prst="rect">
            <a:avLst/>
          </a:prstGeom>
          <a:noFill/>
          <a:ln w="12700">
            <a:solidFill>
              <a:sysClr val="windowText" lastClr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119302"/>
            <a:ext cx="3499945" cy="2376498"/>
          </a:xfrm>
          <a:prstGeom prst="rect">
            <a:avLst/>
          </a:prstGeom>
          <a:noFill/>
          <a:ln w="12700">
            <a:solidFill>
              <a:sysClr val="windowText" lastClr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52400" y="3688140"/>
            <a:ext cx="2209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Phương 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pháp đẩy không khí</a:t>
            </a:r>
          </a:p>
        </p:txBody>
      </p:sp>
      <p:sp>
        <p:nvSpPr>
          <p:cNvPr id="9" name="TextBox 8"/>
          <p:cNvSpPr txBox="1"/>
          <p:nvPr/>
        </p:nvSpPr>
        <p:spPr>
          <a:xfrm flipH="1">
            <a:off x="2514599" y="4923472"/>
            <a:ext cx="327660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Đặt đứng bình (do O</a:t>
            </a:r>
            <a:r>
              <a:rPr lang="en-US" sz="2800" b="1" baseline="-25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nặng 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hơn không 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khí)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820104" y="4989493"/>
            <a:ext cx="34762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Đặt úp bình (do 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b="1" baseline="-25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nhẹ hơn không khí )</a:t>
            </a:r>
          </a:p>
        </p:txBody>
      </p:sp>
    </p:spTree>
    <p:extLst>
      <p:ext uri="{BB962C8B-B14F-4D97-AF65-F5344CB8AC3E}">
        <p14:creationId xmlns:p14="http://schemas.microsoft.com/office/powerpoint/2010/main" val="1539082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theme/theme1.xml><?xml version="1.0" encoding="utf-8"?>
<a:theme xmlns:a="http://schemas.openxmlformats.org/drawingml/2006/main" name="2_Office Them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hoa_hoc_3">
  <a:themeElements>
    <a:clrScheme name="医学产业简报一 1">
      <a:dk1>
        <a:srgbClr val="200B5B"/>
      </a:dk1>
      <a:lt1>
        <a:srgbClr val="EAEAEA"/>
      </a:lt1>
      <a:dk2>
        <a:srgbClr val="6600FF"/>
      </a:dk2>
      <a:lt2>
        <a:srgbClr val="FFCC66"/>
      </a:lt2>
      <a:accent1>
        <a:srgbClr val="EEB00B"/>
      </a:accent1>
      <a:accent2>
        <a:srgbClr val="6600CC"/>
      </a:accent2>
      <a:accent3>
        <a:srgbClr val="B8AAFF"/>
      </a:accent3>
      <a:accent4>
        <a:srgbClr val="C8C8C8"/>
      </a:accent4>
      <a:accent5>
        <a:srgbClr val="F5D4AA"/>
      </a:accent5>
      <a:accent6>
        <a:srgbClr val="5C00B9"/>
      </a:accent6>
      <a:hlink>
        <a:srgbClr val="FF33CC"/>
      </a:hlink>
      <a:folHlink>
        <a:srgbClr val="CC99FF"/>
      </a:folHlink>
    </a:clrScheme>
    <a:fontScheme name="医学产业简报一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医学产业简报一 1">
        <a:dk1>
          <a:srgbClr val="200B5B"/>
        </a:dk1>
        <a:lt1>
          <a:srgbClr val="EAEAEA"/>
        </a:lt1>
        <a:dk2>
          <a:srgbClr val="6600FF"/>
        </a:dk2>
        <a:lt2>
          <a:srgbClr val="FFCC66"/>
        </a:lt2>
        <a:accent1>
          <a:srgbClr val="EEB00B"/>
        </a:accent1>
        <a:accent2>
          <a:srgbClr val="6600CC"/>
        </a:accent2>
        <a:accent3>
          <a:srgbClr val="B8AAFF"/>
        </a:accent3>
        <a:accent4>
          <a:srgbClr val="C8C8C8"/>
        </a:accent4>
        <a:accent5>
          <a:srgbClr val="F5D4AA"/>
        </a:accent5>
        <a:accent6>
          <a:srgbClr val="5C00B9"/>
        </a:accent6>
        <a:hlink>
          <a:srgbClr val="FF33CC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医学产业简报一 2">
        <a:dk1>
          <a:srgbClr val="393939"/>
        </a:dk1>
        <a:lt1>
          <a:srgbClr val="FFFFFF"/>
        </a:lt1>
        <a:dk2>
          <a:srgbClr val="6600CC"/>
        </a:dk2>
        <a:lt2>
          <a:srgbClr val="CCCCFF"/>
        </a:lt2>
        <a:accent1>
          <a:srgbClr val="F9D87E"/>
        </a:accent1>
        <a:accent2>
          <a:srgbClr val="FFCCCC"/>
        </a:accent2>
        <a:accent3>
          <a:srgbClr val="FFFFFF"/>
        </a:accent3>
        <a:accent4>
          <a:srgbClr val="2F2F2F"/>
        </a:accent4>
        <a:accent5>
          <a:srgbClr val="FBE9C0"/>
        </a:accent5>
        <a:accent6>
          <a:srgbClr val="E7B9B9"/>
        </a:accent6>
        <a:hlink>
          <a:srgbClr val="FFCC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医学产业简报一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555555"/>
        </a:accent6>
        <a:hlink>
          <a:srgbClr val="969696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医学产业简报一 4">
        <a:dk1>
          <a:srgbClr val="330000"/>
        </a:dk1>
        <a:lt1>
          <a:srgbClr val="FFFFCC"/>
        </a:lt1>
        <a:dk2>
          <a:srgbClr val="000000"/>
        </a:dk2>
        <a:lt2>
          <a:srgbClr val="FFCC00"/>
        </a:lt2>
        <a:accent1>
          <a:srgbClr val="FF9900"/>
        </a:accent1>
        <a:accent2>
          <a:srgbClr val="330099"/>
        </a:accent2>
        <a:accent3>
          <a:srgbClr val="AAAAAA"/>
        </a:accent3>
        <a:accent4>
          <a:srgbClr val="DADAAE"/>
        </a:accent4>
        <a:accent5>
          <a:srgbClr val="FFCAAA"/>
        </a:accent5>
        <a:accent6>
          <a:srgbClr val="2D008A"/>
        </a:accent6>
        <a:hlink>
          <a:srgbClr val="FF6633"/>
        </a:hlink>
        <a:folHlink>
          <a:srgbClr val="66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医学产业简报一 5">
        <a:dk1>
          <a:srgbClr val="333300"/>
        </a:dk1>
        <a:lt1>
          <a:srgbClr val="DDDDDD"/>
        </a:lt1>
        <a:dk2>
          <a:srgbClr val="996600"/>
        </a:dk2>
        <a:lt2>
          <a:srgbClr val="FFCC66"/>
        </a:lt2>
        <a:accent1>
          <a:srgbClr val="EEB00B"/>
        </a:accent1>
        <a:accent2>
          <a:srgbClr val="330099"/>
        </a:accent2>
        <a:accent3>
          <a:srgbClr val="CAB8AA"/>
        </a:accent3>
        <a:accent4>
          <a:srgbClr val="BDBDBD"/>
        </a:accent4>
        <a:accent5>
          <a:srgbClr val="F5D4AA"/>
        </a:accent5>
        <a:accent6>
          <a:srgbClr val="2D008A"/>
        </a:accent6>
        <a:hlink>
          <a:srgbClr val="FF6633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医学产业简报一 6">
        <a:dk1>
          <a:srgbClr val="003300"/>
        </a:dk1>
        <a:lt1>
          <a:srgbClr val="FFFFCC"/>
        </a:lt1>
        <a:dk2>
          <a:srgbClr val="999933"/>
        </a:dk2>
        <a:lt2>
          <a:srgbClr val="FFFF66"/>
        </a:lt2>
        <a:accent1>
          <a:srgbClr val="CC9900"/>
        </a:accent1>
        <a:accent2>
          <a:srgbClr val="330099"/>
        </a:accent2>
        <a:accent3>
          <a:srgbClr val="CACAAD"/>
        </a:accent3>
        <a:accent4>
          <a:srgbClr val="DADAAE"/>
        </a:accent4>
        <a:accent5>
          <a:srgbClr val="E2CAAA"/>
        </a:accent5>
        <a:accent6>
          <a:srgbClr val="2D008A"/>
        </a:accent6>
        <a:hlink>
          <a:srgbClr val="FF9900"/>
        </a:hlink>
        <a:folHlink>
          <a:srgbClr val="FF66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thankgiving3">
  <a:themeElements>
    <a:clrScheme name="Ghim Ấ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thankful_turkey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hankful_turke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ankful_turke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ankful_turke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ankful_turke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ankful_turke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ankful_turke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ankful_turke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ankful_turke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ankful_turke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ankful_turke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ankful_turke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ankful_turke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plate">
  <a:themeElements>
    <a:clrScheme name="template 4">
      <a:dk1>
        <a:srgbClr val="4D4D4D"/>
      </a:dk1>
      <a:lt1>
        <a:srgbClr val="FFFFFF"/>
      </a:lt1>
      <a:dk2>
        <a:srgbClr val="000000"/>
      </a:dk2>
      <a:lt2>
        <a:srgbClr val="9B6902"/>
      </a:lt2>
      <a:accent1>
        <a:srgbClr val="C75E00"/>
      </a:accent1>
      <a:accent2>
        <a:srgbClr val="FED416"/>
      </a:accent2>
      <a:accent3>
        <a:srgbClr val="FFFFFF"/>
      </a:accent3>
      <a:accent4>
        <a:srgbClr val="404040"/>
      </a:accent4>
      <a:accent5>
        <a:srgbClr val="E0B6AA"/>
      </a:accent5>
      <a:accent6>
        <a:srgbClr val="E6C013"/>
      </a:accent6>
      <a:hlink>
        <a:srgbClr val="EE6600"/>
      </a:hlink>
      <a:folHlink>
        <a:srgbClr val="EAEAEA"/>
      </a:folHlink>
    </a:clrScheme>
    <a:fontScheme name="template">
      <a:majorFont>
        <a:latin typeface="Bell Gothic Std Black"/>
        <a:ea typeface=""/>
        <a:cs typeface=""/>
      </a:majorFont>
      <a:minorFont>
        <a:latin typeface="Bell Gothic Std Black"/>
        <a:ea typeface=""/>
        <a:cs typeface="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emplate 1">
        <a:dk1>
          <a:srgbClr val="4D4D4D"/>
        </a:dk1>
        <a:lt1>
          <a:srgbClr val="FFFFFF"/>
        </a:lt1>
        <a:dk2>
          <a:srgbClr val="000000"/>
        </a:dk2>
        <a:lt2>
          <a:srgbClr val="D5E1F3"/>
        </a:lt2>
        <a:accent1>
          <a:srgbClr val="BC4417"/>
        </a:accent1>
        <a:accent2>
          <a:srgbClr val="CF9C1C"/>
        </a:accent2>
        <a:accent3>
          <a:srgbClr val="FFFFFF"/>
        </a:accent3>
        <a:accent4>
          <a:srgbClr val="404040"/>
        </a:accent4>
        <a:accent5>
          <a:srgbClr val="DAB0AB"/>
        </a:accent5>
        <a:accent6>
          <a:srgbClr val="BB8D18"/>
        </a:accent6>
        <a:hlink>
          <a:srgbClr val="E8C97C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4D4D4D"/>
        </a:dk1>
        <a:lt1>
          <a:srgbClr val="FFFFFF"/>
        </a:lt1>
        <a:dk2>
          <a:srgbClr val="000000"/>
        </a:dk2>
        <a:lt2>
          <a:srgbClr val="986615"/>
        </a:lt2>
        <a:accent1>
          <a:srgbClr val="BF4413"/>
        </a:accent1>
        <a:accent2>
          <a:srgbClr val="FFAB21"/>
        </a:accent2>
        <a:accent3>
          <a:srgbClr val="FFFFFF"/>
        </a:accent3>
        <a:accent4>
          <a:srgbClr val="404040"/>
        </a:accent4>
        <a:accent5>
          <a:srgbClr val="DCB0AA"/>
        </a:accent5>
        <a:accent6>
          <a:srgbClr val="E79B1D"/>
        </a:accent6>
        <a:hlink>
          <a:srgbClr val="C5A37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000000"/>
        </a:dk2>
        <a:lt2>
          <a:srgbClr val="4A1B17"/>
        </a:lt2>
        <a:accent1>
          <a:srgbClr val="C66C00"/>
        </a:accent1>
        <a:accent2>
          <a:srgbClr val="FED416"/>
        </a:accent2>
        <a:accent3>
          <a:srgbClr val="FFFFFF"/>
        </a:accent3>
        <a:accent4>
          <a:srgbClr val="404040"/>
        </a:accent4>
        <a:accent5>
          <a:srgbClr val="DFBAAA"/>
        </a:accent5>
        <a:accent6>
          <a:srgbClr val="E6C013"/>
        </a:accent6>
        <a:hlink>
          <a:srgbClr val="FFDE93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4D4D4D"/>
        </a:dk1>
        <a:lt1>
          <a:srgbClr val="FFFFFF"/>
        </a:lt1>
        <a:dk2>
          <a:srgbClr val="000000"/>
        </a:dk2>
        <a:lt2>
          <a:srgbClr val="9B6902"/>
        </a:lt2>
        <a:accent1>
          <a:srgbClr val="C75E00"/>
        </a:accent1>
        <a:accent2>
          <a:srgbClr val="FED416"/>
        </a:accent2>
        <a:accent3>
          <a:srgbClr val="FFFFFF"/>
        </a:accent3>
        <a:accent4>
          <a:srgbClr val="404040"/>
        </a:accent4>
        <a:accent5>
          <a:srgbClr val="E0B6AA"/>
        </a:accent5>
        <a:accent6>
          <a:srgbClr val="E6C013"/>
        </a:accent6>
        <a:hlink>
          <a:srgbClr val="EE66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000000"/>
        </a:dk2>
        <a:lt2>
          <a:srgbClr val="570301"/>
        </a:lt2>
        <a:accent1>
          <a:srgbClr val="D37E00"/>
        </a:accent1>
        <a:accent2>
          <a:srgbClr val="F5CB03"/>
        </a:accent2>
        <a:accent3>
          <a:srgbClr val="FFFFFF"/>
        </a:accent3>
        <a:accent4>
          <a:srgbClr val="404040"/>
        </a:accent4>
        <a:accent5>
          <a:srgbClr val="E6C0AA"/>
        </a:accent5>
        <a:accent6>
          <a:srgbClr val="DEB802"/>
        </a:accent6>
        <a:hlink>
          <a:srgbClr val="D8600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000000"/>
        </a:dk2>
        <a:lt2>
          <a:srgbClr val="713C0C"/>
        </a:lt2>
        <a:accent1>
          <a:srgbClr val="E4B058"/>
        </a:accent1>
        <a:accent2>
          <a:srgbClr val="FDD912"/>
        </a:accent2>
        <a:accent3>
          <a:srgbClr val="FFFFFF"/>
        </a:accent3>
        <a:accent4>
          <a:srgbClr val="404040"/>
        </a:accent4>
        <a:accent5>
          <a:srgbClr val="EFD4B4"/>
        </a:accent5>
        <a:accent6>
          <a:srgbClr val="E5C40F"/>
        </a:accent6>
        <a:hlink>
          <a:srgbClr val="E0630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4D4D4D"/>
        </a:dk1>
        <a:lt1>
          <a:srgbClr val="FFFFFF"/>
        </a:lt1>
        <a:dk2>
          <a:srgbClr val="000000"/>
        </a:dk2>
        <a:lt2>
          <a:srgbClr val="953900"/>
        </a:lt2>
        <a:accent1>
          <a:srgbClr val="B65300"/>
        </a:accent1>
        <a:accent2>
          <a:srgbClr val="CE6A00"/>
        </a:accent2>
        <a:accent3>
          <a:srgbClr val="FFFFFF"/>
        </a:accent3>
        <a:accent4>
          <a:srgbClr val="404040"/>
        </a:accent4>
        <a:accent5>
          <a:srgbClr val="D7B3AA"/>
        </a:accent5>
        <a:accent6>
          <a:srgbClr val="BA5F00"/>
        </a:accent6>
        <a:hlink>
          <a:srgbClr val="F0A806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8">
        <a:dk1>
          <a:srgbClr val="4D4D4D"/>
        </a:dk1>
        <a:lt1>
          <a:srgbClr val="FFFFFF"/>
        </a:lt1>
        <a:dk2>
          <a:srgbClr val="000000"/>
        </a:dk2>
        <a:lt2>
          <a:srgbClr val="D87200"/>
        </a:lt2>
        <a:accent1>
          <a:srgbClr val="E29B07"/>
        </a:accent1>
        <a:accent2>
          <a:srgbClr val="EDBF03"/>
        </a:accent2>
        <a:accent3>
          <a:srgbClr val="FFFFFF"/>
        </a:accent3>
        <a:accent4>
          <a:srgbClr val="404040"/>
        </a:accent4>
        <a:accent5>
          <a:srgbClr val="EECBAA"/>
        </a:accent5>
        <a:accent6>
          <a:srgbClr val="D7AD02"/>
        </a:accent6>
        <a:hlink>
          <a:srgbClr val="7CA43F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9">
        <a:dk1>
          <a:srgbClr val="4D4D4D"/>
        </a:dk1>
        <a:lt1>
          <a:srgbClr val="FFFFFF"/>
        </a:lt1>
        <a:dk2>
          <a:srgbClr val="000000"/>
        </a:dk2>
        <a:lt2>
          <a:srgbClr val="D24D06"/>
        </a:lt2>
        <a:accent1>
          <a:srgbClr val="E59709"/>
        </a:accent1>
        <a:accent2>
          <a:srgbClr val="E9AC24"/>
        </a:accent2>
        <a:accent3>
          <a:srgbClr val="FFFFFF"/>
        </a:accent3>
        <a:accent4>
          <a:srgbClr val="404040"/>
        </a:accent4>
        <a:accent5>
          <a:srgbClr val="F0C9AA"/>
        </a:accent5>
        <a:accent6>
          <a:srgbClr val="D39B20"/>
        </a:accent6>
        <a:hlink>
          <a:srgbClr val="F7B80B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0">
        <a:dk1>
          <a:srgbClr val="4D4D4D"/>
        </a:dk1>
        <a:lt1>
          <a:srgbClr val="FFFFFF"/>
        </a:lt1>
        <a:dk2>
          <a:srgbClr val="000000"/>
        </a:dk2>
        <a:lt2>
          <a:srgbClr val="CD5003"/>
        </a:lt2>
        <a:accent1>
          <a:srgbClr val="419DCF"/>
        </a:accent1>
        <a:accent2>
          <a:srgbClr val="BC1F1F"/>
        </a:accent2>
        <a:accent3>
          <a:srgbClr val="FFFFFF"/>
        </a:accent3>
        <a:accent4>
          <a:srgbClr val="404040"/>
        </a:accent4>
        <a:accent5>
          <a:srgbClr val="B0CCE4"/>
        </a:accent5>
        <a:accent6>
          <a:srgbClr val="AA1B1B"/>
        </a:accent6>
        <a:hlink>
          <a:srgbClr val="FFE42F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1">
        <a:dk1>
          <a:srgbClr val="4D4D4D"/>
        </a:dk1>
        <a:lt1>
          <a:srgbClr val="FFFFFF"/>
        </a:lt1>
        <a:dk2>
          <a:srgbClr val="000000"/>
        </a:dk2>
        <a:lt2>
          <a:srgbClr val="DF2905"/>
        </a:lt2>
        <a:accent1>
          <a:srgbClr val="D05203"/>
        </a:accent1>
        <a:accent2>
          <a:srgbClr val="72A3E1"/>
        </a:accent2>
        <a:accent3>
          <a:srgbClr val="FFFFFF"/>
        </a:accent3>
        <a:accent4>
          <a:srgbClr val="404040"/>
        </a:accent4>
        <a:accent5>
          <a:srgbClr val="E4B3AA"/>
        </a:accent5>
        <a:accent6>
          <a:srgbClr val="6793CC"/>
        </a:accent6>
        <a:hlink>
          <a:srgbClr val="F3A105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thankgiving3">
  <a:themeElements>
    <a:clrScheme name="Ghim Ấ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thankful_turkey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hankful_turke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ankful_turke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ankful_turke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ankful_turke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ankful_turke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ankful_turke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ankful_turke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ankful_turke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ankful_turke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ankful_turke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ankful_turke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ankful_turke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_thankgiving3">
  <a:themeElements>
    <a:clrScheme name="Ghim Ấ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thankful_turkey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hankful_turke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ankful_turke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ankful_turke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ankful_turke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ankful_turke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ankful_turke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ankful_turke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ankful_turke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ankful_turke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ankful_turke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ankful_turke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ankful_turke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3_thankgiving3">
  <a:themeElements>
    <a:clrScheme name="Ghim Ấ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thankful_turkey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hankful_turke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ankful_turke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ankful_turke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ankful_turke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ankful_turke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ankful_turke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ankful_turke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ankful_turke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ankful_turke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ankful_turke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ankful_turke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ankful_turke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1619</TotalTime>
  <Words>1179</Words>
  <Application>Microsoft Office PowerPoint</Application>
  <PresentationFormat>On-screen Show (4:3)</PresentationFormat>
  <Paragraphs>172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8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2_Office Theme</vt:lpstr>
      <vt:lpstr>hoa_hoc_3</vt:lpstr>
      <vt:lpstr>1_thankgiving3</vt:lpstr>
      <vt:lpstr>Conception personnalisée</vt:lpstr>
      <vt:lpstr>template</vt:lpstr>
      <vt:lpstr>thankgiving3</vt:lpstr>
      <vt:lpstr>2_thankgiving3</vt:lpstr>
      <vt:lpstr>3_thankgiving3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Bài tập: Viết phương trình hóa học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Bài tập củng cố</vt:lpstr>
      <vt:lpstr>Bài tập củng cố</vt:lpstr>
      <vt:lpstr>Bài tập củng cố</vt:lpstr>
      <vt:lpstr>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Hanoi</cp:lastModifiedBy>
  <cp:revision>122</cp:revision>
  <dcterms:created xsi:type="dcterms:W3CDTF">2017-02-19T01:36:30Z</dcterms:created>
  <dcterms:modified xsi:type="dcterms:W3CDTF">2020-05-28T13:35:30Z</dcterms:modified>
</cp:coreProperties>
</file>